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58" r:id="rId5"/>
    <p:sldId id="259" r:id="rId6"/>
    <p:sldId id="260" r:id="rId7"/>
    <p:sldId id="266" r:id="rId8"/>
    <p:sldId id="263" r:id="rId9"/>
    <p:sldId id="277" r:id="rId10"/>
    <p:sldId id="278" r:id="rId11"/>
    <p:sldId id="265" r:id="rId12"/>
    <p:sldId id="264" r:id="rId13"/>
    <p:sldId id="267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>
        <p:scale>
          <a:sx n="60" d="100"/>
          <a:sy n="60" d="100"/>
        </p:scale>
        <p:origin x="1784" y="9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jmorgan\Documents\Dissertation%20Catholic%20University\2018%202019\Worksheets\National%20ILINet%20with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jmorgan\Documents\Dissertation%20Catholic%20University\2018%202019\Worksheets\National%20ILINet%20with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jmorgan\Documents\Dissertation%20Catholic%20University\Results%20PPFST%20Wisdom%20of%20Crowds\Tentative%20Results%20for%20%20Season%202017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baseline="0">
                <a:latin typeface="Arial" panose="020B0604020202020204" pitchFamily="34" charset="0"/>
                <a:cs typeface="Arial" panose="020B0604020202020204" pitchFamily="34" charset="0"/>
              </a:rPr>
              <a:t>National Influenza Activity 2004-Present </a:t>
            </a:r>
          </a:p>
        </c:rich>
      </c:tx>
      <c:layout>
        <c:manualLayout>
          <c:xMode val="edge"/>
          <c:yMode val="edge"/>
          <c:x val="0.3110790459445"/>
          <c:y val="0.0104430802081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2226893968351"/>
          <c:y val="0.0788168957693848"/>
          <c:w val="0.709677394694595"/>
          <c:h val="0.777108709661696"/>
        </c:manualLayout>
      </c:layout>
      <c:lineChart>
        <c:grouping val="standard"/>
        <c:varyColors val="0"/>
        <c:ser>
          <c:idx val="0"/>
          <c:order val="0"/>
          <c:tx>
            <c:v>2004-2005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ILINet'!$E$13:$E$64</c:f>
              <c:numCache>
                <c:formatCode>General</c:formatCode>
                <c:ptCount val="52"/>
                <c:pt idx="0">
                  <c:v>0.982275</c:v>
                </c:pt>
                <c:pt idx="1">
                  <c:v>1.01821</c:v>
                </c:pt>
                <c:pt idx="2">
                  <c:v>1.1768</c:v>
                </c:pt>
                <c:pt idx="3">
                  <c:v>1.30121</c:v>
                </c:pt>
                <c:pt idx="4">
                  <c:v>1.27746</c:v>
                </c:pt>
                <c:pt idx="5">
                  <c:v>1.40387</c:v>
                </c:pt>
                <c:pt idx="6">
                  <c:v>1.40301</c:v>
                </c:pt>
                <c:pt idx="7">
                  <c:v>1.73975</c:v>
                </c:pt>
                <c:pt idx="8">
                  <c:v>1.56894</c:v>
                </c:pt>
                <c:pt idx="9">
                  <c:v>1.65927</c:v>
                </c:pt>
                <c:pt idx="10">
                  <c:v>1.81341</c:v>
                </c:pt>
                <c:pt idx="11">
                  <c:v>2.376259999999999</c:v>
                </c:pt>
                <c:pt idx="12">
                  <c:v>2.77052</c:v>
                </c:pt>
                <c:pt idx="13">
                  <c:v>2.40064</c:v>
                </c:pt>
                <c:pt idx="14">
                  <c:v>2.54155</c:v>
                </c:pt>
                <c:pt idx="15">
                  <c:v>2.858709999999999</c:v>
                </c:pt>
                <c:pt idx="16">
                  <c:v>3.55011</c:v>
                </c:pt>
                <c:pt idx="17">
                  <c:v>4.585909999999999</c:v>
                </c:pt>
                <c:pt idx="18">
                  <c:v>5.05809</c:v>
                </c:pt>
                <c:pt idx="19">
                  <c:v>5.44151</c:v>
                </c:pt>
                <c:pt idx="20">
                  <c:v>4.4729</c:v>
                </c:pt>
                <c:pt idx="21">
                  <c:v>3.6752</c:v>
                </c:pt>
                <c:pt idx="22">
                  <c:v>3.3353</c:v>
                </c:pt>
                <c:pt idx="23">
                  <c:v>2.76224</c:v>
                </c:pt>
                <c:pt idx="24">
                  <c:v>2.46844</c:v>
                </c:pt>
                <c:pt idx="25">
                  <c:v>2.00081</c:v>
                </c:pt>
                <c:pt idx="26">
                  <c:v>1.54319</c:v>
                </c:pt>
                <c:pt idx="27">
                  <c:v>1.50195</c:v>
                </c:pt>
                <c:pt idx="28">
                  <c:v>1.22918</c:v>
                </c:pt>
                <c:pt idx="29">
                  <c:v>1.21854</c:v>
                </c:pt>
                <c:pt idx="30">
                  <c:v>1.15832</c:v>
                </c:pt>
                <c:pt idx="31">
                  <c:v>1.249</c:v>
                </c:pt>
                <c:pt idx="32">
                  <c:v>1.16888</c:v>
                </c:pt>
                <c:pt idx="33">
                  <c:v>1.07888</c:v>
                </c:pt>
                <c:pt idx="34">
                  <c:v>1.23059</c:v>
                </c:pt>
                <c:pt idx="35">
                  <c:v>1.14747</c:v>
                </c:pt>
                <c:pt idx="36">
                  <c:v>1.00254</c:v>
                </c:pt>
                <c:pt idx="37">
                  <c:v>0.957569</c:v>
                </c:pt>
                <c:pt idx="38">
                  <c:v>0.894837</c:v>
                </c:pt>
                <c:pt idx="39">
                  <c:v>0.798205</c:v>
                </c:pt>
                <c:pt idx="40">
                  <c:v>0.757812</c:v>
                </c:pt>
                <c:pt idx="41">
                  <c:v>0.825963</c:v>
                </c:pt>
                <c:pt idx="42">
                  <c:v>0.744927</c:v>
                </c:pt>
                <c:pt idx="43">
                  <c:v>0.787049</c:v>
                </c:pt>
                <c:pt idx="44">
                  <c:v>0.684724</c:v>
                </c:pt>
                <c:pt idx="45">
                  <c:v>0.747361</c:v>
                </c:pt>
                <c:pt idx="46">
                  <c:v>0.673974</c:v>
                </c:pt>
                <c:pt idx="47">
                  <c:v>0.869662</c:v>
                </c:pt>
                <c:pt idx="48">
                  <c:v>0.899529</c:v>
                </c:pt>
                <c:pt idx="49">
                  <c:v>0.854635</c:v>
                </c:pt>
                <c:pt idx="50">
                  <c:v>1.01123</c:v>
                </c:pt>
                <c:pt idx="51">
                  <c:v>0.977808</c:v>
                </c:pt>
              </c:numCache>
            </c:numRef>
          </c:val>
          <c:smooth val="0"/>
        </c:ser>
        <c:ser>
          <c:idx val="1"/>
          <c:order val="1"/>
          <c:tx>
            <c:v>2005-2006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ILINet'!$E$65:$E$116</c:f>
              <c:numCache>
                <c:formatCode>General</c:formatCode>
                <c:ptCount val="52"/>
                <c:pt idx="0">
                  <c:v>1.17778</c:v>
                </c:pt>
                <c:pt idx="1">
                  <c:v>1.21947</c:v>
                </c:pt>
                <c:pt idx="2">
                  <c:v>1.3069</c:v>
                </c:pt>
                <c:pt idx="3">
                  <c:v>1.33931</c:v>
                </c:pt>
                <c:pt idx="4">
                  <c:v>1.58374</c:v>
                </c:pt>
                <c:pt idx="5">
                  <c:v>1.47072</c:v>
                </c:pt>
                <c:pt idx="6">
                  <c:v>1.6112</c:v>
                </c:pt>
                <c:pt idx="7">
                  <c:v>1.82699</c:v>
                </c:pt>
                <c:pt idx="8">
                  <c:v>1.77482</c:v>
                </c:pt>
                <c:pt idx="9">
                  <c:v>1.94451</c:v>
                </c:pt>
                <c:pt idx="10">
                  <c:v>2.355119999999999</c:v>
                </c:pt>
                <c:pt idx="11">
                  <c:v>3.10878</c:v>
                </c:pt>
                <c:pt idx="12">
                  <c:v>3.28238</c:v>
                </c:pt>
                <c:pt idx="13">
                  <c:v>2.62914</c:v>
                </c:pt>
                <c:pt idx="14">
                  <c:v>2.2515</c:v>
                </c:pt>
                <c:pt idx="15">
                  <c:v>2.358579999999999</c:v>
                </c:pt>
                <c:pt idx="16">
                  <c:v>2.41881</c:v>
                </c:pt>
                <c:pt idx="17">
                  <c:v>2.52752</c:v>
                </c:pt>
                <c:pt idx="18">
                  <c:v>2.64954</c:v>
                </c:pt>
                <c:pt idx="19">
                  <c:v>3.12935</c:v>
                </c:pt>
                <c:pt idx="20">
                  <c:v>3.12442</c:v>
                </c:pt>
                <c:pt idx="21">
                  <c:v>3.13099</c:v>
                </c:pt>
                <c:pt idx="22">
                  <c:v>3.082609999999999</c:v>
                </c:pt>
                <c:pt idx="23">
                  <c:v>2.64431</c:v>
                </c:pt>
                <c:pt idx="24">
                  <c:v>2.42295</c:v>
                </c:pt>
                <c:pt idx="25">
                  <c:v>2.311409999999999</c:v>
                </c:pt>
                <c:pt idx="26">
                  <c:v>1.86383</c:v>
                </c:pt>
                <c:pt idx="27">
                  <c:v>1.44943</c:v>
                </c:pt>
                <c:pt idx="28">
                  <c:v>1.30227</c:v>
                </c:pt>
                <c:pt idx="29">
                  <c:v>1.13459</c:v>
                </c:pt>
                <c:pt idx="30">
                  <c:v>1.06255</c:v>
                </c:pt>
                <c:pt idx="31">
                  <c:v>1.03428</c:v>
                </c:pt>
                <c:pt idx="32">
                  <c:v>1.01791</c:v>
                </c:pt>
                <c:pt idx="33">
                  <c:v>0.918151</c:v>
                </c:pt>
                <c:pt idx="34">
                  <c:v>0.93099</c:v>
                </c:pt>
                <c:pt idx="35">
                  <c:v>0.857294</c:v>
                </c:pt>
                <c:pt idx="36">
                  <c:v>0.786294</c:v>
                </c:pt>
                <c:pt idx="37">
                  <c:v>0.719426</c:v>
                </c:pt>
                <c:pt idx="38">
                  <c:v>0.718868</c:v>
                </c:pt>
                <c:pt idx="39">
                  <c:v>0.774807</c:v>
                </c:pt>
                <c:pt idx="40">
                  <c:v>0.76598</c:v>
                </c:pt>
                <c:pt idx="41">
                  <c:v>0.642809</c:v>
                </c:pt>
                <c:pt idx="42">
                  <c:v>0.622033</c:v>
                </c:pt>
                <c:pt idx="43">
                  <c:v>0.616326</c:v>
                </c:pt>
                <c:pt idx="44">
                  <c:v>0.685694</c:v>
                </c:pt>
                <c:pt idx="45">
                  <c:v>0.622697</c:v>
                </c:pt>
                <c:pt idx="46">
                  <c:v>0.611817</c:v>
                </c:pt>
                <c:pt idx="47">
                  <c:v>0.638831</c:v>
                </c:pt>
                <c:pt idx="48">
                  <c:v>0.806627</c:v>
                </c:pt>
                <c:pt idx="49">
                  <c:v>0.762448</c:v>
                </c:pt>
                <c:pt idx="50">
                  <c:v>0.813406</c:v>
                </c:pt>
                <c:pt idx="51">
                  <c:v>0.807934</c:v>
                </c:pt>
              </c:numCache>
            </c:numRef>
          </c:val>
          <c:smooth val="0"/>
        </c:ser>
        <c:ser>
          <c:idx val="2"/>
          <c:order val="2"/>
          <c:tx>
            <c:v>2006-2007</c:v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ILINet'!$E$117:$E$168</c:f>
              <c:numCache>
                <c:formatCode>General</c:formatCode>
                <c:ptCount val="52"/>
                <c:pt idx="0">
                  <c:v>1.15384</c:v>
                </c:pt>
                <c:pt idx="1">
                  <c:v>1.14819</c:v>
                </c:pt>
                <c:pt idx="2">
                  <c:v>1.22736</c:v>
                </c:pt>
                <c:pt idx="3">
                  <c:v>1.21744</c:v>
                </c:pt>
                <c:pt idx="4">
                  <c:v>1.32813</c:v>
                </c:pt>
                <c:pt idx="5">
                  <c:v>1.47754</c:v>
                </c:pt>
                <c:pt idx="6">
                  <c:v>1.5339</c:v>
                </c:pt>
                <c:pt idx="7">
                  <c:v>1.91269</c:v>
                </c:pt>
                <c:pt idx="8">
                  <c:v>1.838</c:v>
                </c:pt>
                <c:pt idx="9">
                  <c:v>1.95376</c:v>
                </c:pt>
                <c:pt idx="10">
                  <c:v>2.404069999999999</c:v>
                </c:pt>
                <c:pt idx="11">
                  <c:v>2.87453</c:v>
                </c:pt>
                <c:pt idx="12">
                  <c:v>3.02597</c:v>
                </c:pt>
                <c:pt idx="13">
                  <c:v>2.378169999999999</c:v>
                </c:pt>
                <c:pt idx="14">
                  <c:v>2.09232</c:v>
                </c:pt>
                <c:pt idx="15">
                  <c:v>2.29396</c:v>
                </c:pt>
                <c:pt idx="16">
                  <c:v>2.74501</c:v>
                </c:pt>
                <c:pt idx="17">
                  <c:v>3.04434</c:v>
                </c:pt>
                <c:pt idx="18">
                  <c:v>3.499989999999999</c:v>
                </c:pt>
                <c:pt idx="19">
                  <c:v>3.57851</c:v>
                </c:pt>
                <c:pt idx="20">
                  <c:v>3.28979</c:v>
                </c:pt>
                <c:pt idx="21">
                  <c:v>2.89149</c:v>
                </c:pt>
                <c:pt idx="22">
                  <c:v>2.62075</c:v>
                </c:pt>
                <c:pt idx="23">
                  <c:v>2.533869999999999</c:v>
                </c:pt>
                <c:pt idx="24">
                  <c:v>2.072509999999999</c:v>
                </c:pt>
                <c:pt idx="25">
                  <c:v>1.87084</c:v>
                </c:pt>
                <c:pt idx="26">
                  <c:v>1.40042</c:v>
                </c:pt>
                <c:pt idx="27">
                  <c:v>1.46887</c:v>
                </c:pt>
                <c:pt idx="28">
                  <c:v>1.15514</c:v>
                </c:pt>
                <c:pt idx="29">
                  <c:v>1.07901</c:v>
                </c:pt>
                <c:pt idx="30">
                  <c:v>0.98492</c:v>
                </c:pt>
                <c:pt idx="31">
                  <c:v>1.03325</c:v>
                </c:pt>
                <c:pt idx="32">
                  <c:v>0.926649</c:v>
                </c:pt>
                <c:pt idx="33">
                  <c:v>0.9201</c:v>
                </c:pt>
                <c:pt idx="34">
                  <c:v>0.954094</c:v>
                </c:pt>
                <c:pt idx="35">
                  <c:v>0.763278</c:v>
                </c:pt>
                <c:pt idx="36">
                  <c:v>0.81722</c:v>
                </c:pt>
                <c:pt idx="37">
                  <c:v>0.764586</c:v>
                </c:pt>
                <c:pt idx="38">
                  <c:v>0.793127</c:v>
                </c:pt>
                <c:pt idx="39">
                  <c:v>0.66909</c:v>
                </c:pt>
                <c:pt idx="40">
                  <c:v>0.62115</c:v>
                </c:pt>
                <c:pt idx="41">
                  <c:v>0.603659</c:v>
                </c:pt>
                <c:pt idx="42">
                  <c:v>0.649058</c:v>
                </c:pt>
                <c:pt idx="43">
                  <c:v>0.568338</c:v>
                </c:pt>
                <c:pt idx="44">
                  <c:v>0.651546</c:v>
                </c:pt>
                <c:pt idx="45">
                  <c:v>0.652176</c:v>
                </c:pt>
                <c:pt idx="46">
                  <c:v>0.803849</c:v>
                </c:pt>
                <c:pt idx="47">
                  <c:v>0.787458</c:v>
                </c:pt>
                <c:pt idx="48">
                  <c:v>0.943263</c:v>
                </c:pt>
                <c:pt idx="49">
                  <c:v>0.946932</c:v>
                </c:pt>
                <c:pt idx="50">
                  <c:v>0.987146</c:v>
                </c:pt>
                <c:pt idx="51">
                  <c:v>1.05206</c:v>
                </c:pt>
              </c:numCache>
            </c:numRef>
          </c:val>
          <c:smooth val="0"/>
        </c:ser>
        <c:ser>
          <c:idx val="3"/>
          <c:order val="3"/>
          <c:tx>
            <c:v>2007-2008</c:v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ILINet'!$E$169:$E$220</c:f>
              <c:numCache>
                <c:formatCode>General</c:formatCode>
                <c:ptCount val="52"/>
                <c:pt idx="0">
                  <c:v>0.995184</c:v>
                </c:pt>
                <c:pt idx="1">
                  <c:v>1.22003</c:v>
                </c:pt>
                <c:pt idx="2">
                  <c:v>1.28548</c:v>
                </c:pt>
                <c:pt idx="3">
                  <c:v>1.3775</c:v>
                </c:pt>
                <c:pt idx="4">
                  <c:v>1.46725</c:v>
                </c:pt>
                <c:pt idx="5">
                  <c:v>1.55841</c:v>
                </c:pt>
                <c:pt idx="6">
                  <c:v>1.61958</c:v>
                </c:pt>
                <c:pt idx="7">
                  <c:v>1.8112</c:v>
                </c:pt>
                <c:pt idx="8">
                  <c:v>1.61865</c:v>
                </c:pt>
                <c:pt idx="9">
                  <c:v>1.62124</c:v>
                </c:pt>
                <c:pt idx="10">
                  <c:v>1.67351</c:v>
                </c:pt>
                <c:pt idx="11">
                  <c:v>1.95096</c:v>
                </c:pt>
                <c:pt idx="12">
                  <c:v>2.50019</c:v>
                </c:pt>
                <c:pt idx="13">
                  <c:v>2.439389999999999</c:v>
                </c:pt>
                <c:pt idx="14">
                  <c:v>2.29319</c:v>
                </c:pt>
                <c:pt idx="15">
                  <c:v>2.62907</c:v>
                </c:pt>
                <c:pt idx="16">
                  <c:v>3.92966</c:v>
                </c:pt>
                <c:pt idx="17">
                  <c:v>4.99202</c:v>
                </c:pt>
                <c:pt idx="18">
                  <c:v>5.7776</c:v>
                </c:pt>
                <c:pt idx="19">
                  <c:v>5.98318</c:v>
                </c:pt>
                <c:pt idx="20">
                  <c:v>5.61677</c:v>
                </c:pt>
                <c:pt idx="21">
                  <c:v>4.53234</c:v>
                </c:pt>
                <c:pt idx="22">
                  <c:v>3.832489999999999</c:v>
                </c:pt>
                <c:pt idx="23">
                  <c:v>3.21522</c:v>
                </c:pt>
                <c:pt idx="24">
                  <c:v>2.692449999999999</c:v>
                </c:pt>
                <c:pt idx="25">
                  <c:v>2.033659999999999</c:v>
                </c:pt>
                <c:pt idx="26">
                  <c:v>1.65275</c:v>
                </c:pt>
                <c:pt idx="27">
                  <c:v>1.3113</c:v>
                </c:pt>
                <c:pt idx="28">
                  <c:v>1.1652</c:v>
                </c:pt>
                <c:pt idx="29">
                  <c:v>1.02035</c:v>
                </c:pt>
                <c:pt idx="30">
                  <c:v>0.877607</c:v>
                </c:pt>
                <c:pt idx="31">
                  <c:v>0.825107</c:v>
                </c:pt>
                <c:pt idx="32">
                  <c:v>0.787315</c:v>
                </c:pt>
                <c:pt idx="33">
                  <c:v>0.805439</c:v>
                </c:pt>
                <c:pt idx="34">
                  <c:v>0.886061</c:v>
                </c:pt>
                <c:pt idx="35">
                  <c:v>0.743743</c:v>
                </c:pt>
                <c:pt idx="36">
                  <c:v>0.706842</c:v>
                </c:pt>
                <c:pt idx="37">
                  <c:v>0.655943</c:v>
                </c:pt>
                <c:pt idx="38">
                  <c:v>0.633492</c:v>
                </c:pt>
                <c:pt idx="39">
                  <c:v>0.571837</c:v>
                </c:pt>
                <c:pt idx="40">
                  <c:v>0.558278</c:v>
                </c:pt>
                <c:pt idx="41">
                  <c:v>0.597893</c:v>
                </c:pt>
                <c:pt idx="42">
                  <c:v>0.577222</c:v>
                </c:pt>
                <c:pt idx="43">
                  <c:v>0.596987</c:v>
                </c:pt>
                <c:pt idx="44">
                  <c:v>0.564653</c:v>
                </c:pt>
                <c:pt idx="45">
                  <c:v>0.585682</c:v>
                </c:pt>
                <c:pt idx="46">
                  <c:v>0.503985</c:v>
                </c:pt>
                <c:pt idx="47">
                  <c:v>0.468139</c:v>
                </c:pt>
                <c:pt idx="48">
                  <c:v>0.576455</c:v>
                </c:pt>
                <c:pt idx="49">
                  <c:v>0.681361</c:v>
                </c:pt>
                <c:pt idx="50">
                  <c:v>0.794764</c:v>
                </c:pt>
                <c:pt idx="51">
                  <c:v>0.868116</c:v>
                </c:pt>
              </c:numCache>
            </c:numRef>
          </c:val>
          <c:smooth val="0"/>
        </c:ser>
        <c:ser>
          <c:idx val="4"/>
          <c:order val="4"/>
          <c:tx>
            <c:v>2008-2009</c:v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ILINet'!$G$222:$G$273</c:f>
              <c:numCache>
                <c:formatCode>General</c:formatCode>
                <c:ptCount val="52"/>
                <c:pt idx="0">
                  <c:v>1.06828</c:v>
                </c:pt>
                <c:pt idx="1">
                  <c:v>1.00756</c:v>
                </c:pt>
                <c:pt idx="2">
                  <c:v>0.979399</c:v>
                </c:pt>
                <c:pt idx="3">
                  <c:v>1.04943</c:v>
                </c:pt>
                <c:pt idx="4">
                  <c:v>1.13218</c:v>
                </c:pt>
                <c:pt idx="5">
                  <c:v>1.13156</c:v>
                </c:pt>
                <c:pt idx="6">
                  <c:v>1.15469</c:v>
                </c:pt>
                <c:pt idx="7">
                  <c:v>1.20448</c:v>
                </c:pt>
                <c:pt idx="8">
                  <c:v>1.36081</c:v>
                </c:pt>
                <c:pt idx="9">
                  <c:v>1.30322</c:v>
                </c:pt>
                <c:pt idx="10">
                  <c:v>1.45109</c:v>
                </c:pt>
                <c:pt idx="11">
                  <c:v>1.79927</c:v>
                </c:pt>
                <c:pt idx="12">
                  <c:v>2.12134</c:v>
                </c:pt>
                <c:pt idx="13">
                  <c:v>1.47138</c:v>
                </c:pt>
                <c:pt idx="14">
                  <c:v>1.61555</c:v>
                </c:pt>
                <c:pt idx="15">
                  <c:v>1.95333</c:v>
                </c:pt>
                <c:pt idx="16">
                  <c:v>2.429069999999999</c:v>
                </c:pt>
                <c:pt idx="17">
                  <c:v>2.96686</c:v>
                </c:pt>
                <c:pt idx="18">
                  <c:v>3.57354</c:v>
                </c:pt>
                <c:pt idx="19">
                  <c:v>3.36653</c:v>
                </c:pt>
                <c:pt idx="20">
                  <c:v>3.2962</c:v>
                </c:pt>
                <c:pt idx="21">
                  <c:v>3.17227</c:v>
                </c:pt>
                <c:pt idx="22">
                  <c:v>2.5804</c:v>
                </c:pt>
                <c:pt idx="23">
                  <c:v>2.429219999999999</c:v>
                </c:pt>
                <c:pt idx="24">
                  <c:v>1.99028</c:v>
                </c:pt>
                <c:pt idx="25">
                  <c:v>1.72423</c:v>
                </c:pt>
                <c:pt idx="26">
                  <c:v>1.60355</c:v>
                </c:pt>
                <c:pt idx="27">
                  <c:v>1.28418</c:v>
                </c:pt>
                <c:pt idx="28">
                  <c:v>1.2932</c:v>
                </c:pt>
                <c:pt idx="29">
                  <c:v>2.74012</c:v>
                </c:pt>
                <c:pt idx="30">
                  <c:v>2.22391</c:v>
                </c:pt>
                <c:pt idx="31">
                  <c:v>1.76657</c:v>
                </c:pt>
                <c:pt idx="32">
                  <c:v>1.92171</c:v>
                </c:pt>
                <c:pt idx="33">
                  <c:v>1.8611</c:v>
                </c:pt>
                <c:pt idx="34">
                  <c:v>1.68423</c:v>
                </c:pt>
                <c:pt idx="35">
                  <c:v>1.7393</c:v>
                </c:pt>
                <c:pt idx="36">
                  <c:v>1.83001</c:v>
                </c:pt>
                <c:pt idx="37">
                  <c:v>1.58128</c:v>
                </c:pt>
                <c:pt idx="38">
                  <c:v>1.49172</c:v>
                </c:pt>
                <c:pt idx="39">
                  <c:v>1.389</c:v>
                </c:pt>
                <c:pt idx="40">
                  <c:v>1.34702</c:v>
                </c:pt>
                <c:pt idx="41">
                  <c:v>1.16056</c:v>
                </c:pt>
                <c:pt idx="42">
                  <c:v>1.2085</c:v>
                </c:pt>
                <c:pt idx="43">
                  <c:v>1.15544</c:v>
                </c:pt>
                <c:pt idx="44">
                  <c:v>1.14518</c:v>
                </c:pt>
                <c:pt idx="45">
                  <c:v>1.4664</c:v>
                </c:pt>
                <c:pt idx="46">
                  <c:v>2.38017</c:v>
                </c:pt>
                <c:pt idx="47">
                  <c:v>3.44681</c:v>
                </c:pt>
                <c:pt idx="48">
                  <c:v>4.05315</c:v>
                </c:pt>
                <c:pt idx="49">
                  <c:v>4.26621</c:v>
                </c:pt>
                <c:pt idx="50">
                  <c:v>4.21579</c:v>
                </c:pt>
                <c:pt idx="51">
                  <c:v>4.8861</c:v>
                </c:pt>
              </c:numCache>
            </c:numRef>
          </c:val>
          <c:smooth val="0"/>
        </c:ser>
        <c:ser>
          <c:idx val="13"/>
          <c:order val="5"/>
          <c:tx>
            <c:v>2009-2010</c:v>
          </c:tx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ILINet'!$E$274:$E$325</c:f>
              <c:numCache>
                <c:formatCode>General</c:formatCode>
                <c:ptCount val="52"/>
                <c:pt idx="0">
                  <c:v>6.06923</c:v>
                </c:pt>
                <c:pt idx="1">
                  <c:v>7.09467</c:v>
                </c:pt>
                <c:pt idx="2">
                  <c:v>7.7151</c:v>
                </c:pt>
                <c:pt idx="3">
                  <c:v>7.55134</c:v>
                </c:pt>
                <c:pt idx="4">
                  <c:v>6.67118</c:v>
                </c:pt>
                <c:pt idx="5">
                  <c:v>5.20633</c:v>
                </c:pt>
                <c:pt idx="6">
                  <c:v>4.04477</c:v>
                </c:pt>
                <c:pt idx="7">
                  <c:v>3.49722</c:v>
                </c:pt>
                <c:pt idx="8">
                  <c:v>2.69023</c:v>
                </c:pt>
                <c:pt idx="9">
                  <c:v>2.47119</c:v>
                </c:pt>
                <c:pt idx="10">
                  <c:v>2.44773</c:v>
                </c:pt>
                <c:pt idx="11">
                  <c:v>2.64594</c:v>
                </c:pt>
                <c:pt idx="12">
                  <c:v>2.61567</c:v>
                </c:pt>
                <c:pt idx="13">
                  <c:v>1.90712</c:v>
                </c:pt>
                <c:pt idx="14">
                  <c:v>1.86738</c:v>
                </c:pt>
                <c:pt idx="15">
                  <c:v>1.88072</c:v>
                </c:pt>
                <c:pt idx="16">
                  <c:v>1.96908</c:v>
                </c:pt>
                <c:pt idx="17">
                  <c:v>2.113869999999999</c:v>
                </c:pt>
                <c:pt idx="18">
                  <c:v>2.09695</c:v>
                </c:pt>
                <c:pt idx="19">
                  <c:v>1.90294</c:v>
                </c:pt>
                <c:pt idx="20">
                  <c:v>1.96951</c:v>
                </c:pt>
                <c:pt idx="21">
                  <c:v>1.92331</c:v>
                </c:pt>
                <c:pt idx="22">
                  <c:v>1.89659</c:v>
                </c:pt>
                <c:pt idx="23">
                  <c:v>1.75181</c:v>
                </c:pt>
                <c:pt idx="24">
                  <c:v>1.52632</c:v>
                </c:pt>
                <c:pt idx="25">
                  <c:v>1.49572</c:v>
                </c:pt>
                <c:pt idx="26">
                  <c:v>1.22313</c:v>
                </c:pt>
                <c:pt idx="27">
                  <c:v>1.17754</c:v>
                </c:pt>
                <c:pt idx="28">
                  <c:v>1.09112</c:v>
                </c:pt>
                <c:pt idx="29">
                  <c:v>1.11958</c:v>
                </c:pt>
                <c:pt idx="30">
                  <c:v>1.08169</c:v>
                </c:pt>
                <c:pt idx="31">
                  <c:v>1.12497</c:v>
                </c:pt>
                <c:pt idx="32">
                  <c:v>1.06197</c:v>
                </c:pt>
                <c:pt idx="33">
                  <c:v>1.08909</c:v>
                </c:pt>
                <c:pt idx="34">
                  <c:v>1.1776</c:v>
                </c:pt>
                <c:pt idx="35">
                  <c:v>0.97493</c:v>
                </c:pt>
                <c:pt idx="36">
                  <c:v>0.987132</c:v>
                </c:pt>
                <c:pt idx="37">
                  <c:v>0.995991</c:v>
                </c:pt>
                <c:pt idx="38">
                  <c:v>0.904726</c:v>
                </c:pt>
                <c:pt idx="39">
                  <c:v>0.941927</c:v>
                </c:pt>
                <c:pt idx="40">
                  <c:v>0.880415</c:v>
                </c:pt>
                <c:pt idx="41">
                  <c:v>0.842615</c:v>
                </c:pt>
                <c:pt idx="42">
                  <c:v>0.858382</c:v>
                </c:pt>
                <c:pt idx="43">
                  <c:v>0.83383</c:v>
                </c:pt>
                <c:pt idx="44">
                  <c:v>0.847437</c:v>
                </c:pt>
                <c:pt idx="45">
                  <c:v>0.888273</c:v>
                </c:pt>
                <c:pt idx="46">
                  <c:v>0.765372</c:v>
                </c:pt>
                <c:pt idx="47">
                  <c:v>0.91858</c:v>
                </c:pt>
                <c:pt idx="48">
                  <c:v>1.01432</c:v>
                </c:pt>
                <c:pt idx="49">
                  <c:v>1.01233</c:v>
                </c:pt>
                <c:pt idx="50">
                  <c:v>1.11803</c:v>
                </c:pt>
                <c:pt idx="51">
                  <c:v>1.11806</c:v>
                </c:pt>
              </c:numCache>
            </c:numRef>
          </c:val>
          <c:smooth val="0"/>
        </c:ser>
        <c:ser>
          <c:idx val="5"/>
          <c:order val="6"/>
          <c:tx>
            <c:v>2010-2011</c:v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ILINet'!$E$326:$E$377</c:f>
              <c:numCache>
                <c:formatCode>General</c:formatCode>
                <c:ptCount val="52"/>
                <c:pt idx="0">
                  <c:v>1.10939</c:v>
                </c:pt>
                <c:pt idx="1">
                  <c:v>1.24341</c:v>
                </c:pt>
                <c:pt idx="2">
                  <c:v>1.25726</c:v>
                </c:pt>
                <c:pt idx="3">
                  <c:v>1.25734</c:v>
                </c:pt>
                <c:pt idx="4">
                  <c:v>1.43414</c:v>
                </c:pt>
                <c:pt idx="5">
                  <c:v>1.51838</c:v>
                </c:pt>
                <c:pt idx="6">
                  <c:v>1.61617</c:v>
                </c:pt>
                <c:pt idx="7">
                  <c:v>1.84378</c:v>
                </c:pt>
                <c:pt idx="8">
                  <c:v>1.72535</c:v>
                </c:pt>
                <c:pt idx="9">
                  <c:v>1.87923</c:v>
                </c:pt>
                <c:pt idx="10">
                  <c:v>2.3371</c:v>
                </c:pt>
                <c:pt idx="11">
                  <c:v>3.03533</c:v>
                </c:pt>
                <c:pt idx="12">
                  <c:v>3.136</c:v>
                </c:pt>
                <c:pt idx="13">
                  <c:v>2.53336</c:v>
                </c:pt>
                <c:pt idx="14">
                  <c:v>2.912879999999999</c:v>
                </c:pt>
                <c:pt idx="15">
                  <c:v>3.44497</c:v>
                </c:pt>
                <c:pt idx="16">
                  <c:v>4.161849999999999</c:v>
                </c:pt>
                <c:pt idx="17">
                  <c:v>4.55159</c:v>
                </c:pt>
                <c:pt idx="18">
                  <c:v>4.46504</c:v>
                </c:pt>
                <c:pt idx="19">
                  <c:v>4.55124</c:v>
                </c:pt>
                <c:pt idx="20">
                  <c:v>4.0822</c:v>
                </c:pt>
                <c:pt idx="21">
                  <c:v>3.38812</c:v>
                </c:pt>
                <c:pt idx="22">
                  <c:v>2.99142</c:v>
                </c:pt>
                <c:pt idx="23">
                  <c:v>2.615419999999999</c:v>
                </c:pt>
                <c:pt idx="24">
                  <c:v>2.09065</c:v>
                </c:pt>
                <c:pt idx="25">
                  <c:v>1.86146</c:v>
                </c:pt>
                <c:pt idx="26">
                  <c:v>1.61377</c:v>
                </c:pt>
                <c:pt idx="27">
                  <c:v>1.42199</c:v>
                </c:pt>
                <c:pt idx="28">
                  <c:v>1.3382</c:v>
                </c:pt>
                <c:pt idx="29">
                  <c:v>1.19995</c:v>
                </c:pt>
                <c:pt idx="30">
                  <c:v>1.14889</c:v>
                </c:pt>
                <c:pt idx="31">
                  <c:v>1.12194</c:v>
                </c:pt>
                <c:pt idx="32">
                  <c:v>1.06712</c:v>
                </c:pt>
                <c:pt idx="33">
                  <c:v>1.05058</c:v>
                </c:pt>
                <c:pt idx="34">
                  <c:v>1.15203</c:v>
                </c:pt>
                <c:pt idx="35">
                  <c:v>0.970975</c:v>
                </c:pt>
                <c:pt idx="36">
                  <c:v>0.894683</c:v>
                </c:pt>
                <c:pt idx="37">
                  <c:v>0.843568</c:v>
                </c:pt>
                <c:pt idx="38">
                  <c:v>0.815409</c:v>
                </c:pt>
                <c:pt idx="39">
                  <c:v>0.823052</c:v>
                </c:pt>
                <c:pt idx="40">
                  <c:v>0.674635</c:v>
                </c:pt>
                <c:pt idx="41">
                  <c:v>0.631883</c:v>
                </c:pt>
                <c:pt idx="42">
                  <c:v>0.641513</c:v>
                </c:pt>
                <c:pt idx="43">
                  <c:v>0.529813</c:v>
                </c:pt>
                <c:pt idx="44">
                  <c:v>0.644089</c:v>
                </c:pt>
                <c:pt idx="45">
                  <c:v>0.667718</c:v>
                </c:pt>
                <c:pt idx="46">
                  <c:v>0.705668</c:v>
                </c:pt>
                <c:pt idx="47">
                  <c:v>0.804155</c:v>
                </c:pt>
                <c:pt idx="48">
                  <c:v>0.907804</c:v>
                </c:pt>
                <c:pt idx="49">
                  <c:v>1.00555</c:v>
                </c:pt>
                <c:pt idx="50">
                  <c:v>1.03601</c:v>
                </c:pt>
                <c:pt idx="51">
                  <c:v>1.07583</c:v>
                </c:pt>
              </c:numCache>
            </c:numRef>
          </c:val>
          <c:smooth val="0"/>
        </c:ser>
        <c:ser>
          <c:idx val="6"/>
          <c:order val="7"/>
          <c:tx>
            <c:v>2011-2012</c:v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ILINet'!$E$378:$E$429</c:f>
              <c:numCache>
                <c:formatCode>General</c:formatCode>
                <c:ptCount val="52"/>
                <c:pt idx="0">
                  <c:v>1.16092</c:v>
                </c:pt>
                <c:pt idx="1">
                  <c:v>1.19785</c:v>
                </c:pt>
                <c:pt idx="2">
                  <c:v>1.27926</c:v>
                </c:pt>
                <c:pt idx="3">
                  <c:v>1.29194</c:v>
                </c:pt>
                <c:pt idx="4">
                  <c:v>1.42824</c:v>
                </c:pt>
                <c:pt idx="5">
                  <c:v>1.39803</c:v>
                </c:pt>
                <c:pt idx="6">
                  <c:v>1.45831</c:v>
                </c:pt>
                <c:pt idx="7">
                  <c:v>1.56548</c:v>
                </c:pt>
                <c:pt idx="8">
                  <c:v>1.34313</c:v>
                </c:pt>
                <c:pt idx="9">
                  <c:v>1.48139</c:v>
                </c:pt>
                <c:pt idx="10">
                  <c:v>1.63398</c:v>
                </c:pt>
                <c:pt idx="11">
                  <c:v>1.83126</c:v>
                </c:pt>
                <c:pt idx="12">
                  <c:v>2.10451</c:v>
                </c:pt>
                <c:pt idx="13">
                  <c:v>1.73625</c:v>
                </c:pt>
                <c:pt idx="14">
                  <c:v>1.55066</c:v>
                </c:pt>
                <c:pt idx="15">
                  <c:v>1.62891</c:v>
                </c:pt>
                <c:pt idx="16">
                  <c:v>1.76038</c:v>
                </c:pt>
                <c:pt idx="17">
                  <c:v>1.92728</c:v>
                </c:pt>
                <c:pt idx="18">
                  <c:v>1.91994</c:v>
                </c:pt>
                <c:pt idx="19">
                  <c:v>2.09951</c:v>
                </c:pt>
                <c:pt idx="20">
                  <c:v>2.23973</c:v>
                </c:pt>
                <c:pt idx="21">
                  <c:v>2.219209999999999</c:v>
                </c:pt>
                <c:pt idx="22">
                  <c:v>2.16693</c:v>
                </c:pt>
                <c:pt idx="23">
                  <c:v>2.38913</c:v>
                </c:pt>
                <c:pt idx="24">
                  <c:v>1.96466</c:v>
                </c:pt>
                <c:pt idx="25">
                  <c:v>1.84229</c:v>
                </c:pt>
                <c:pt idx="26">
                  <c:v>1.68674</c:v>
                </c:pt>
                <c:pt idx="27">
                  <c:v>1.53136</c:v>
                </c:pt>
                <c:pt idx="28">
                  <c:v>1.37912</c:v>
                </c:pt>
                <c:pt idx="29">
                  <c:v>1.29515</c:v>
                </c:pt>
                <c:pt idx="30">
                  <c:v>1.39521</c:v>
                </c:pt>
                <c:pt idx="31">
                  <c:v>1.32522</c:v>
                </c:pt>
                <c:pt idx="32">
                  <c:v>1.23059</c:v>
                </c:pt>
                <c:pt idx="33">
                  <c:v>1.23028</c:v>
                </c:pt>
                <c:pt idx="34">
                  <c:v>1.26877</c:v>
                </c:pt>
                <c:pt idx="35">
                  <c:v>1.10782</c:v>
                </c:pt>
                <c:pt idx="36">
                  <c:v>1.09559</c:v>
                </c:pt>
                <c:pt idx="37">
                  <c:v>1.11031</c:v>
                </c:pt>
                <c:pt idx="38">
                  <c:v>1.10616</c:v>
                </c:pt>
                <c:pt idx="39">
                  <c:v>1.10816</c:v>
                </c:pt>
                <c:pt idx="40">
                  <c:v>0.999444</c:v>
                </c:pt>
                <c:pt idx="41">
                  <c:v>0.924199</c:v>
                </c:pt>
                <c:pt idx="42">
                  <c:v>0.949257</c:v>
                </c:pt>
                <c:pt idx="43">
                  <c:v>0.978903</c:v>
                </c:pt>
                <c:pt idx="44">
                  <c:v>0.925024</c:v>
                </c:pt>
                <c:pt idx="45">
                  <c:v>0.848456</c:v>
                </c:pt>
                <c:pt idx="46">
                  <c:v>1.04451</c:v>
                </c:pt>
                <c:pt idx="47">
                  <c:v>1.0986</c:v>
                </c:pt>
                <c:pt idx="48">
                  <c:v>1.22071</c:v>
                </c:pt>
                <c:pt idx="49">
                  <c:v>1.24976</c:v>
                </c:pt>
                <c:pt idx="50">
                  <c:v>1.22892</c:v>
                </c:pt>
                <c:pt idx="51">
                  <c:v>1.29393</c:v>
                </c:pt>
              </c:numCache>
            </c:numRef>
          </c:val>
          <c:smooth val="0"/>
        </c:ser>
        <c:ser>
          <c:idx val="7"/>
          <c:order val="8"/>
          <c:tx>
            <c:v>2012-2013</c:v>
          </c:tx>
          <c:spPr>
            <a:ln w="31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17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ILINet'!$E$482:$E$533</c:f>
              <c:numCache>
                <c:formatCode>General</c:formatCode>
                <c:ptCount val="52"/>
                <c:pt idx="0">
                  <c:v>1.15746</c:v>
                </c:pt>
                <c:pt idx="1">
                  <c:v>1.27184</c:v>
                </c:pt>
                <c:pt idx="2">
                  <c:v>1.31623</c:v>
                </c:pt>
                <c:pt idx="3">
                  <c:v>1.37444</c:v>
                </c:pt>
                <c:pt idx="4">
                  <c:v>1.46781</c:v>
                </c:pt>
                <c:pt idx="5">
                  <c:v>1.5834</c:v>
                </c:pt>
                <c:pt idx="6">
                  <c:v>1.60253</c:v>
                </c:pt>
                <c:pt idx="7">
                  <c:v>1.72344</c:v>
                </c:pt>
                <c:pt idx="8">
                  <c:v>2.11076</c:v>
                </c:pt>
                <c:pt idx="9">
                  <c:v>2.1708</c:v>
                </c:pt>
                <c:pt idx="10">
                  <c:v>2.36971</c:v>
                </c:pt>
                <c:pt idx="11">
                  <c:v>3.159969999999999</c:v>
                </c:pt>
                <c:pt idx="12">
                  <c:v>4.590529999999999</c:v>
                </c:pt>
                <c:pt idx="13">
                  <c:v>4.28195</c:v>
                </c:pt>
                <c:pt idx="14">
                  <c:v>3.562879999999999</c:v>
                </c:pt>
                <c:pt idx="15">
                  <c:v>3.36378</c:v>
                </c:pt>
                <c:pt idx="16">
                  <c:v>3.39659</c:v>
                </c:pt>
                <c:pt idx="17">
                  <c:v>3.119219999999999</c:v>
                </c:pt>
                <c:pt idx="18">
                  <c:v>2.835719999999999</c:v>
                </c:pt>
                <c:pt idx="19">
                  <c:v>2.48484</c:v>
                </c:pt>
                <c:pt idx="20">
                  <c:v>2.2741</c:v>
                </c:pt>
                <c:pt idx="21">
                  <c:v>2.072439999999999</c:v>
                </c:pt>
                <c:pt idx="22">
                  <c:v>1.98207</c:v>
                </c:pt>
                <c:pt idx="23">
                  <c:v>1.82441</c:v>
                </c:pt>
                <c:pt idx="24">
                  <c:v>1.82036</c:v>
                </c:pt>
                <c:pt idx="25">
                  <c:v>1.75391</c:v>
                </c:pt>
                <c:pt idx="26">
                  <c:v>1.74542</c:v>
                </c:pt>
                <c:pt idx="27">
                  <c:v>1.67236</c:v>
                </c:pt>
                <c:pt idx="28">
                  <c:v>1.51659</c:v>
                </c:pt>
                <c:pt idx="29">
                  <c:v>1.44778</c:v>
                </c:pt>
                <c:pt idx="30">
                  <c:v>1.29028</c:v>
                </c:pt>
                <c:pt idx="31">
                  <c:v>1.37388</c:v>
                </c:pt>
                <c:pt idx="32">
                  <c:v>1.34208</c:v>
                </c:pt>
                <c:pt idx="33">
                  <c:v>1.34563</c:v>
                </c:pt>
                <c:pt idx="34">
                  <c:v>1.21291</c:v>
                </c:pt>
                <c:pt idx="35">
                  <c:v>1.19291</c:v>
                </c:pt>
                <c:pt idx="36">
                  <c:v>1.14146</c:v>
                </c:pt>
                <c:pt idx="37">
                  <c:v>1.06503</c:v>
                </c:pt>
                <c:pt idx="38">
                  <c:v>1.12669</c:v>
                </c:pt>
                <c:pt idx="39">
                  <c:v>0.947353</c:v>
                </c:pt>
                <c:pt idx="40">
                  <c:v>0.944187</c:v>
                </c:pt>
                <c:pt idx="41">
                  <c:v>0.934822</c:v>
                </c:pt>
                <c:pt idx="42">
                  <c:v>0.81736</c:v>
                </c:pt>
                <c:pt idx="43">
                  <c:v>0.852792</c:v>
                </c:pt>
                <c:pt idx="44">
                  <c:v>0.746994</c:v>
                </c:pt>
                <c:pt idx="45">
                  <c:v>0.761098</c:v>
                </c:pt>
                <c:pt idx="46">
                  <c:v>0.767627</c:v>
                </c:pt>
                <c:pt idx="47">
                  <c:v>0.862176</c:v>
                </c:pt>
                <c:pt idx="48">
                  <c:v>0.984907</c:v>
                </c:pt>
                <c:pt idx="49">
                  <c:v>1.16287</c:v>
                </c:pt>
                <c:pt idx="50">
                  <c:v>1.22731</c:v>
                </c:pt>
                <c:pt idx="51">
                  <c:v>1.2071</c:v>
                </c:pt>
              </c:numCache>
            </c:numRef>
          </c:val>
          <c:smooth val="0"/>
        </c:ser>
        <c:ser>
          <c:idx val="8"/>
          <c:order val="9"/>
          <c:tx>
            <c:v>2013-2014</c:v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ILINet'!$E$482:$E$533</c:f>
              <c:numCache>
                <c:formatCode>General</c:formatCode>
                <c:ptCount val="52"/>
                <c:pt idx="0">
                  <c:v>1.15746</c:v>
                </c:pt>
                <c:pt idx="1">
                  <c:v>1.27184</c:v>
                </c:pt>
                <c:pt idx="2">
                  <c:v>1.31623</c:v>
                </c:pt>
                <c:pt idx="3">
                  <c:v>1.37444</c:v>
                </c:pt>
                <c:pt idx="4">
                  <c:v>1.46781</c:v>
                </c:pt>
                <c:pt idx="5">
                  <c:v>1.5834</c:v>
                </c:pt>
                <c:pt idx="6">
                  <c:v>1.60253</c:v>
                </c:pt>
                <c:pt idx="7">
                  <c:v>1.72344</c:v>
                </c:pt>
                <c:pt idx="8">
                  <c:v>2.11076</c:v>
                </c:pt>
                <c:pt idx="9">
                  <c:v>2.1708</c:v>
                </c:pt>
                <c:pt idx="10">
                  <c:v>2.36971</c:v>
                </c:pt>
                <c:pt idx="11">
                  <c:v>3.159969999999999</c:v>
                </c:pt>
                <c:pt idx="12">
                  <c:v>4.590529999999999</c:v>
                </c:pt>
                <c:pt idx="13">
                  <c:v>4.28195</c:v>
                </c:pt>
                <c:pt idx="14">
                  <c:v>3.562879999999999</c:v>
                </c:pt>
                <c:pt idx="15">
                  <c:v>3.36378</c:v>
                </c:pt>
                <c:pt idx="16">
                  <c:v>3.39659</c:v>
                </c:pt>
                <c:pt idx="17">
                  <c:v>3.119219999999999</c:v>
                </c:pt>
                <c:pt idx="18">
                  <c:v>2.835719999999999</c:v>
                </c:pt>
                <c:pt idx="19">
                  <c:v>2.48484</c:v>
                </c:pt>
                <c:pt idx="20">
                  <c:v>2.2741</c:v>
                </c:pt>
                <c:pt idx="21">
                  <c:v>2.072439999999999</c:v>
                </c:pt>
                <c:pt idx="22">
                  <c:v>1.98207</c:v>
                </c:pt>
                <c:pt idx="23">
                  <c:v>1.82441</c:v>
                </c:pt>
                <c:pt idx="24">
                  <c:v>1.82036</c:v>
                </c:pt>
                <c:pt idx="25">
                  <c:v>1.75391</c:v>
                </c:pt>
                <c:pt idx="26">
                  <c:v>1.74542</c:v>
                </c:pt>
                <c:pt idx="27">
                  <c:v>1.67236</c:v>
                </c:pt>
                <c:pt idx="28">
                  <c:v>1.51659</c:v>
                </c:pt>
                <c:pt idx="29">
                  <c:v>1.44778</c:v>
                </c:pt>
                <c:pt idx="30">
                  <c:v>1.29028</c:v>
                </c:pt>
                <c:pt idx="31">
                  <c:v>1.37388</c:v>
                </c:pt>
                <c:pt idx="32">
                  <c:v>1.34208</c:v>
                </c:pt>
                <c:pt idx="33">
                  <c:v>1.34563</c:v>
                </c:pt>
                <c:pt idx="34">
                  <c:v>1.21291</c:v>
                </c:pt>
                <c:pt idx="35">
                  <c:v>1.19291</c:v>
                </c:pt>
                <c:pt idx="36">
                  <c:v>1.14146</c:v>
                </c:pt>
                <c:pt idx="37">
                  <c:v>1.06503</c:v>
                </c:pt>
                <c:pt idx="38">
                  <c:v>1.12669</c:v>
                </c:pt>
                <c:pt idx="39">
                  <c:v>0.947353</c:v>
                </c:pt>
                <c:pt idx="40">
                  <c:v>0.944187</c:v>
                </c:pt>
                <c:pt idx="41">
                  <c:v>0.934822</c:v>
                </c:pt>
                <c:pt idx="42">
                  <c:v>0.81736</c:v>
                </c:pt>
                <c:pt idx="43">
                  <c:v>0.852792</c:v>
                </c:pt>
                <c:pt idx="44">
                  <c:v>0.746994</c:v>
                </c:pt>
                <c:pt idx="45">
                  <c:v>0.761098</c:v>
                </c:pt>
                <c:pt idx="46">
                  <c:v>0.767627</c:v>
                </c:pt>
                <c:pt idx="47">
                  <c:v>0.862176</c:v>
                </c:pt>
                <c:pt idx="48">
                  <c:v>0.984907</c:v>
                </c:pt>
                <c:pt idx="49">
                  <c:v>1.16287</c:v>
                </c:pt>
                <c:pt idx="50">
                  <c:v>1.22731</c:v>
                </c:pt>
                <c:pt idx="51">
                  <c:v>1.2071</c:v>
                </c:pt>
              </c:numCache>
            </c:numRef>
          </c:val>
          <c:smooth val="0"/>
        </c:ser>
        <c:ser>
          <c:idx val="9"/>
          <c:order val="10"/>
          <c:tx>
            <c:v>2014-2015</c:v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ILINet'!$E$534:$E$585</c:f>
              <c:numCache>
                <c:formatCode>General</c:formatCode>
                <c:ptCount val="52"/>
                <c:pt idx="0">
                  <c:v>1.16191</c:v>
                </c:pt>
                <c:pt idx="1">
                  <c:v>1.30905</c:v>
                </c:pt>
                <c:pt idx="2">
                  <c:v>1.37072</c:v>
                </c:pt>
                <c:pt idx="3">
                  <c:v>1.433729999999999</c:v>
                </c:pt>
                <c:pt idx="4">
                  <c:v>1.42791</c:v>
                </c:pt>
                <c:pt idx="5">
                  <c:v>1.61605</c:v>
                </c:pt>
                <c:pt idx="6">
                  <c:v>1.65976</c:v>
                </c:pt>
                <c:pt idx="7">
                  <c:v>2.05459</c:v>
                </c:pt>
                <c:pt idx="8">
                  <c:v>2.53541</c:v>
                </c:pt>
                <c:pt idx="9">
                  <c:v>2.54253</c:v>
                </c:pt>
                <c:pt idx="10">
                  <c:v>3.60563</c:v>
                </c:pt>
                <c:pt idx="11">
                  <c:v>4.90976</c:v>
                </c:pt>
                <c:pt idx="12">
                  <c:v>5.98221</c:v>
                </c:pt>
                <c:pt idx="13">
                  <c:v>5.47421</c:v>
                </c:pt>
                <c:pt idx="14">
                  <c:v>4.21374</c:v>
                </c:pt>
                <c:pt idx="15">
                  <c:v>4.21022</c:v>
                </c:pt>
                <c:pt idx="16">
                  <c:v>4.25968</c:v>
                </c:pt>
                <c:pt idx="17">
                  <c:v>3.977609999999999</c:v>
                </c:pt>
                <c:pt idx="18">
                  <c:v>3.63443</c:v>
                </c:pt>
                <c:pt idx="19">
                  <c:v>3.26527</c:v>
                </c:pt>
                <c:pt idx="20">
                  <c:v>2.930829999999999</c:v>
                </c:pt>
                <c:pt idx="21">
                  <c:v>2.54474</c:v>
                </c:pt>
                <c:pt idx="22">
                  <c:v>2.472269999999999</c:v>
                </c:pt>
                <c:pt idx="23">
                  <c:v>2.356649999999999</c:v>
                </c:pt>
                <c:pt idx="24">
                  <c:v>2.17008</c:v>
                </c:pt>
                <c:pt idx="25">
                  <c:v>2.04297</c:v>
                </c:pt>
                <c:pt idx="26">
                  <c:v>1.954</c:v>
                </c:pt>
                <c:pt idx="27">
                  <c:v>1.72287</c:v>
                </c:pt>
                <c:pt idx="28">
                  <c:v>1.53694</c:v>
                </c:pt>
                <c:pt idx="29">
                  <c:v>1.38283</c:v>
                </c:pt>
                <c:pt idx="30">
                  <c:v>1.46265</c:v>
                </c:pt>
                <c:pt idx="31">
                  <c:v>1.38934</c:v>
                </c:pt>
                <c:pt idx="32">
                  <c:v>1.3468</c:v>
                </c:pt>
                <c:pt idx="33">
                  <c:v>1.25452</c:v>
                </c:pt>
                <c:pt idx="34">
                  <c:v>1.21636</c:v>
                </c:pt>
                <c:pt idx="35">
                  <c:v>1.16734</c:v>
                </c:pt>
                <c:pt idx="36">
                  <c:v>1.04654</c:v>
                </c:pt>
                <c:pt idx="37">
                  <c:v>0.943661</c:v>
                </c:pt>
                <c:pt idx="38">
                  <c:v>0.935046</c:v>
                </c:pt>
                <c:pt idx="39">
                  <c:v>0.934726</c:v>
                </c:pt>
                <c:pt idx="40">
                  <c:v>0.864118</c:v>
                </c:pt>
                <c:pt idx="41">
                  <c:v>0.806535</c:v>
                </c:pt>
                <c:pt idx="42">
                  <c:v>0.742747</c:v>
                </c:pt>
                <c:pt idx="43">
                  <c:v>0.737859</c:v>
                </c:pt>
                <c:pt idx="44">
                  <c:v>0.743224</c:v>
                </c:pt>
                <c:pt idx="45">
                  <c:v>0.805251</c:v>
                </c:pt>
                <c:pt idx="46">
                  <c:v>0.816943</c:v>
                </c:pt>
                <c:pt idx="47">
                  <c:v>0.814518</c:v>
                </c:pt>
                <c:pt idx="48">
                  <c:v>0.86067</c:v>
                </c:pt>
                <c:pt idx="49">
                  <c:v>0.886704</c:v>
                </c:pt>
                <c:pt idx="50">
                  <c:v>1.00845</c:v>
                </c:pt>
                <c:pt idx="51">
                  <c:v>1.06625</c:v>
                </c:pt>
              </c:numCache>
            </c:numRef>
          </c:val>
          <c:smooth val="0"/>
        </c:ser>
        <c:ser>
          <c:idx val="10"/>
          <c:order val="11"/>
          <c:tx>
            <c:v>2015-2016</c:v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ILINet'!$E$587:$E$638</c:f>
              <c:numCache>
                <c:formatCode>General</c:formatCode>
                <c:ptCount val="52"/>
                <c:pt idx="0">
                  <c:v>1.22559</c:v>
                </c:pt>
                <c:pt idx="1">
                  <c:v>1.31066</c:v>
                </c:pt>
                <c:pt idx="2">
                  <c:v>1.3711</c:v>
                </c:pt>
                <c:pt idx="3">
                  <c:v>1.39171</c:v>
                </c:pt>
                <c:pt idx="4">
                  <c:v>1.43712</c:v>
                </c:pt>
                <c:pt idx="5">
                  <c:v>1.50165</c:v>
                </c:pt>
                <c:pt idx="6">
                  <c:v>1.59805</c:v>
                </c:pt>
                <c:pt idx="7">
                  <c:v>1.89668</c:v>
                </c:pt>
                <c:pt idx="8">
                  <c:v>1.67728</c:v>
                </c:pt>
                <c:pt idx="9">
                  <c:v>1.78296</c:v>
                </c:pt>
                <c:pt idx="10">
                  <c:v>1.87336</c:v>
                </c:pt>
                <c:pt idx="11">
                  <c:v>2.32148</c:v>
                </c:pt>
                <c:pt idx="12">
                  <c:v>2.40991</c:v>
                </c:pt>
                <c:pt idx="13">
                  <c:v>1.94328</c:v>
                </c:pt>
                <c:pt idx="14">
                  <c:v>1.99796</c:v>
                </c:pt>
                <c:pt idx="15">
                  <c:v>2.11829</c:v>
                </c:pt>
                <c:pt idx="16">
                  <c:v>2.25112</c:v>
                </c:pt>
                <c:pt idx="17">
                  <c:v>2.37116</c:v>
                </c:pt>
                <c:pt idx="18">
                  <c:v>2.800349999999999</c:v>
                </c:pt>
                <c:pt idx="19">
                  <c:v>3.16475</c:v>
                </c:pt>
                <c:pt idx="20">
                  <c:v>3.151829999999999</c:v>
                </c:pt>
                <c:pt idx="21">
                  <c:v>3.3321</c:v>
                </c:pt>
                <c:pt idx="22">
                  <c:v>3.56024</c:v>
                </c:pt>
                <c:pt idx="23">
                  <c:v>3.05479</c:v>
                </c:pt>
                <c:pt idx="24">
                  <c:v>2.76732</c:v>
                </c:pt>
                <c:pt idx="25">
                  <c:v>2.441609999999999</c:v>
                </c:pt>
                <c:pt idx="26">
                  <c:v>2.03348</c:v>
                </c:pt>
                <c:pt idx="27">
                  <c:v>1.98593</c:v>
                </c:pt>
                <c:pt idx="28">
                  <c:v>1.91514</c:v>
                </c:pt>
                <c:pt idx="29">
                  <c:v>1.69968</c:v>
                </c:pt>
                <c:pt idx="30">
                  <c:v>1.57635</c:v>
                </c:pt>
                <c:pt idx="31">
                  <c:v>1.3935</c:v>
                </c:pt>
                <c:pt idx="32">
                  <c:v>1.29941</c:v>
                </c:pt>
                <c:pt idx="33">
                  <c:v>1.18379</c:v>
                </c:pt>
                <c:pt idx="34">
                  <c:v>1.13723</c:v>
                </c:pt>
                <c:pt idx="35">
                  <c:v>1.04118</c:v>
                </c:pt>
                <c:pt idx="36">
                  <c:v>0.971814</c:v>
                </c:pt>
                <c:pt idx="37">
                  <c:v>0.863306</c:v>
                </c:pt>
                <c:pt idx="38">
                  <c:v>0.833797</c:v>
                </c:pt>
                <c:pt idx="39">
                  <c:v>0.784516</c:v>
                </c:pt>
                <c:pt idx="40">
                  <c:v>0.734327</c:v>
                </c:pt>
                <c:pt idx="41">
                  <c:v>0.698845</c:v>
                </c:pt>
                <c:pt idx="42">
                  <c:v>0.723099</c:v>
                </c:pt>
                <c:pt idx="43">
                  <c:v>0.663501</c:v>
                </c:pt>
                <c:pt idx="44">
                  <c:v>0.69276</c:v>
                </c:pt>
                <c:pt idx="45">
                  <c:v>0.710029</c:v>
                </c:pt>
                <c:pt idx="46">
                  <c:v>0.834232</c:v>
                </c:pt>
                <c:pt idx="47">
                  <c:v>0.992621</c:v>
                </c:pt>
                <c:pt idx="48">
                  <c:v>1.01605</c:v>
                </c:pt>
                <c:pt idx="49">
                  <c:v>1.07169</c:v>
                </c:pt>
                <c:pt idx="50">
                  <c:v>1.10163</c:v>
                </c:pt>
                <c:pt idx="51">
                  <c:v>1.18841</c:v>
                </c:pt>
              </c:numCache>
            </c:numRef>
          </c:val>
          <c:smooth val="0"/>
        </c:ser>
        <c:ser>
          <c:idx val="11"/>
          <c:order val="12"/>
          <c:tx>
            <c:v>2016-2017</c:v>
          </c:tx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ILINet'!$E$639:$E$690</c:f>
              <c:numCache>
                <c:formatCode>General</c:formatCode>
                <c:ptCount val="52"/>
                <c:pt idx="0">
                  <c:v>1.19763</c:v>
                </c:pt>
                <c:pt idx="1">
                  <c:v>1.22887</c:v>
                </c:pt>
                <c:pt idx="2">
                  <c:v>1.26723</c:v>
                </c:pt>
                <c:pt idx="3">
                  <c:v>1.36226</c:v>
                </c:pt>
                <c:pt idx="4">
                  <c:v>1.48468</c:v>
                </c:pt>
                <c:pt idx="5">
                  <c:v>1.55838</c:v>
                </c:pt>
                <c:pt idx="6">
                  <c:v>1.64639</c:v>
                </c:pt>
                <c:pt idx="7">
                  <c:v>1.91196</c:v>
                </c:pt>
                <c:pt idx="8">
                  <c:v>1.81129</c:v>
                </c:pt>
                <c:pt idx="9">
                  <c:v>1.91669</c:v>
                </c:pt>
                <c:pt idx="10">
                  <c:v>2.20671</c:v>
                </c:pt>
                <c:pt idx="11">
                  <c:v>2.73096</c:v>
                </c:pt>
                <c:pt idx="12">
                  <c:v>3.36152</c:v>
                </c:pt>
                <c:pt idx="13">
                  <c:v>3.09232</c:v>
                </c:pt>
                <c:pt idx="14">
                  <c:v>3.076229999999999</c:v>
                </c:pt>
                <c:pt idx="15">
                  <c:v>3.50708</c:v>
                </c:pt>
                <c:pt idx="16">
                  <c:v>3.79872</c:v>
                </c:pt>
                <c:pt idx="17">
                  <c:v>4.43601</c:v>
                </c:pt>
                <c:pt idx="18">
                  <c:v>5.06094</c:v>
                </c:pt>
                <c:pt idx="19">
                  <c:v>4.859879999999999</c:v>
                </c:pt>
                <c:pt idx="20">
                  <c:v>4.57809</c:v>
                </c:pt>
                <c:pt idx="21">
                  <c:v>3.55555</c:v>
                </c:pt>
                <c:pt idx="22">
                  <c:v>3.50492</c:v>
                </c:pt>
                <c:pt idx="23">
                  <c:v>3.214059999999999</c:v>
                </c:pt>
                <c:pt idx="24">
                  <c:v>3.09854</c:v>
                </c:pt>
                <c:pt idx="25">
                  <c:v>2.79765</c:v>
                </c:pt>
                <c:pt idx="26">
                  <c:v>2.38646</c:v>
                </c:pt>
                <c:pt idx="27">
                  <c:v>1.96699</c:v>
                </c:pt>
                <c:pt idx="28">
                  <c:v>1.73523</c:v>
                </c:pt>
                <c:pt idx="29">
                  <c:v>1.5635</c:v>
                </c:pt>
                <c:pt idx="30">
                  <c:v>1.4041</c:v>
                </c:pt>
                <c:pt idx="31">
                  <c:v>1.27729</c:v>
                </c:pt>
                <c:pt idx="32">
                  <c:v>1.28245</c:v>
                </c:pt>
                <c:pt idx="33">
                  <c:v>1.16589</c:v>
                </c:pt>
                <c:pt idx="34">
                  <c:v>1.10926</c:v>
                </c:pt>
                <c:pt idx="35">
                  <c:v>1.04391</c:v>
                </c:pt>
                <c:pt idx="36">
                  <c:v>0.905127</c:v>
                </c:pt>
                <c:pt idx="37">
                  <c:v>0.900396</c:v>
                </c:pt>
                <c:pt idx="38">
                  <c:v>0.859562</c:v>
                </c:pt>
                <c:pt idx="39">
                  <c:v>0.819597</c:v>
                </c:pt>
                <c:pt idx="40">
                  <c:v>0.753215</c:v>
                </c:pt>
                <c:pt idx="41">
                  <c:v>0.738102</c:v>
                </c:pt>
                <c:pt idx="42">
                  <c:v>0.734112</c:v>
                </c:pt>
                <c:pt idx="43">
                  <c:v>0.732137</c:v>
                </c:pt>
                <c:pt idx="44">
                  <c:v>0.689006</c:v>
                </c:pt>
                <c:pt idx="45">
                  <c:v>0.733007</c:v>
                </c:pt>
                <c:pt idx="46">
                  <c:v>0.913111</c:v>
                </c:pt>
                <c:pt idx="47">
                  <c:v>1.02317</c:v>
                </c:pt>
                <c:pt idx="48">
                  <c:v>1.09338</c:v>
                </c:pt>
                <c:pt idx="49">
                  <c:v>1.09907</c:v>
                </c:pt>
                <c:pt idx="50">
                  <c:v>1.09703</c:v>
                </c:pt>
                <c:pt idx="51">
                  <c:v>1.18892</c:v>
                </c:pt>
              </c:numCache>
            </c:numRef>
          </c:val>
          <c:smooth val="0"/>
        </c:ser>
        <c:ser>
          <c:idx val="15"/>
          <c:order val="14"/>
          <c:tx>
            <c:v>2017-2018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ILINet'!$E$691:$E$742</c:f>
              <c:numCache>
                <c:formatCode>0.000</c:formatCode>
                <c:ptCount val="52"/>
                <c:pt idx="0">
                  <c:v>1.26589</c:v>
                </c:pt>
                <c:pt idx="1">
                  <c:v>1.30479</c:v>
                </c:pt>
                <c:pt idx="2">
                  <c:v>1.34075</c:v>
                </c:pt>
                <c:pt idx="3">
                  <c:v>1.51674</c:v>
                </c:pt>
                <c:pt idx="4">
                  <c:v>1.74583</c:v>
                </c:pt>
                <c:pt idx="5">
                  <c:v>1.88708</c:v>
                </c:pt>
                <c:pt idx="6">
                  <c:v>2.059229999999999</c:v>
                </c:pt>
                <c:pt idx="7">
                  <c:v>2.27971</c:v>
                </c:pt>
                <c:pt idx="8">
                  <c:v>2.28379</c:v>
                </c:pt>
                <c:pt idx="9">
                  <c:v>2.58278</c:v>
                </c:pt>
                <c:pt idx="10">
                  <c:v>3.36558</c:v>
                </c:pt>
                <c:pt idx="11">
                  <c:v>4.73117</c:v>
                </c:pt>
                <c:pt idx="12">
                  <c:v>5.70943</c:v>
                </c:pt>
                <c:pt idx="13">
                  <c:v>5.74658</c:v>
                </c:pt>
                <c:pt idx="14">
                  <c:v>5.892069999999999</c:v>
                </c:pt>
                <c:pt idx="15">
                  <c:v>6.517589999999999</c:v>
                </c:pt>
                <c:pt idx="16">
                  <c:v>7.163379999999999</c:v>
                </c:pt>
                <c:pt idx="17">
                  <c:v>7.52133</c:v>
                </c:pt>
                <c:pt idx="18">
                  <c:v>7.387479999999999</c:v>
                </c:pt>
                <c:pt idx="19">
                  <c:v>6.44688</c:v>
                </c:pt>
                <c:pt idx="20">
                  <c:v>4.95881</c:v>
                </c:pt>
                <c:pt idx="21">
                  <c:v>3.68612</c:v>
                </c:pt>
                <c:pt idx="22">
                  <c:v>3.186259999999999</c:v>
                </c:pt>
                <c:pt idx="23">
                  <c:v>2.76894</c:v>
                </c:pt>
                <c:pt idx="24">
                  <c:v>2.48706</c:v>
                </c:pt>
                <c:pt idx="25">
                  <c:v>2.40802</c:v>
                </c:pt>
                <c:pt idx="26">
                  <c:v>2.07483</c:v>
                </c:pt>
                <c:pt idx="27">
                  <c:v>1.77898</c:v>
                </c:pt>
                <c:pt idx="28">
                  <c:v>1.61487</c:v>
                </c:pt>
                <c:pt idx="29">
                  <c:v>1.5385</c:v>
                </c:pt>
                <c:pt idx="30">
                  <c:v>1.52612</c:v>
                </c:pt>
                <c:pt idx="31">
                  <c:v>1.28847</c:v>
                </c:pt>
                <c:pt idx="32">
                  <c:v>1.18344</c:v>
                </c:pt>
                <c:pt idx="33">
                  <c:v>1.24919</c:v>
                </c:pt>
                <c:pt idx="34">
                  <c:v>1.14131</c:v>
                </c:pt>
                <c:pt idx="35">
                  <c:v>0.9878</c:v>
                </c:pt>
                <c:pt idx="36">
                  <c:v>0.895565</c:v>
                </c:pt>
                <c:pt idx="37">
                  <c:v>0.892204</c:v>
                </c:pt>
                <c:pt idx="38">
                  <c:v>0.877184</c:v>
                </c:pt>
                <c:pt idx="39">
                  <c:v>0.780203</c:v>
                </c:pt>
                <c:pt idx="40">
                  <c:v>0.725075</c:v>
                </c:pt>
                <c:pt idx="41">
                  <c:v>0.68247</c:v>
                </c:pt>
                <c:pt idx="42">
                  <c:v>0.640393</c:v>
                </c:pt>
                <c:pt idx="43">
                  <c:v>0.639127</c:v>
                </c:pt>
                <c:pt idx="44">
                  <c:v>0.705637</c:v>
                </c:pt>
                <c:pt idx="45">
                  <c:v>0.707801</c:v>
                </c:pt>
                <c:pt idx="46">
                  <c:v>0.822659</c:v>
                </c:pt>
                <c:pt idx="47">
                  <c:v>0.859864</c:v>
                </c:pt>
                <c:pt idx="48">
                  <c:v>1.10083</c:v>
                </c:pt>
                <c:pt idx="49">
                  <c:v>1.15323</c:v>
                </c:pt>
                <c:pt idx="50">
                  <c:v>1.20178</c:v>
                </c:pt>
                <c:pt idx="51">
                  <c:v>1.2498</c:v>
                </c:pt>
              </c:numCache>
            </c:numRef>
          </c:val>
          <c:smooth val="0"/>
        </c:ser>
        <c:ser>
          <c:idx val="12"/>
          <c:order val="15"/>
          <c:tx>
            <c:v>2018-2019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ILINet'!$E$743:$E$794</c:f>
              <c:numCache>
                <c:formatCode>0.000</c:formatCode>
                <c:ptCount val="52"/>
                <c:pt idx="0">
                  <c:v>1.40949</c:v>
                </c:pt>
                <c:pt idx="1">
                  <c:v>1.39847</c:v>
                </c:pt>
                <c:pt idx="2">
                  <c:v>1.4599</c:v>
                </c:pt>
                <c:pt idx="3">
                  <c:v>1.62574</c:v>
                </c:pt>
                <c:pt idx="4">
                  <c:v>1.77737</c:v>
                </c:pt>
                <c:pt idx="5">
                  <c:v>1.86197</c:v>
                </c:pt>
                <c:pt idx="6">
                  <c:v>1.98997</c:v>
                </c:pt>
                <c:pt idx="7">
                  <c:v>2.24908</c:v>
                </c:pt>
                <c:pt idx="8">
                  <c:v>2.14619</c:v>
                </c:pt>
                <c:pt idx="9">
                  <c:v>2.26486</c:v>
                </c:pt>
                <c:pt idx="10">
                  <c:v>2.64709</c:v>
                </c:pt>
                <c:pt idx="11">
                  <c:v>3.16916</c:v>
                </c:pt>
                <c:pt idx="12">
                  <c:v>3.98057</c:v>
                </c:pt>
                <c:pt idx="13">
                  <c:v>3.46999</c:v>
                </c:pt>
                <c:pt idx="14">
                  <c:v>3.10694</c:v>
                </c:pt>
                <c:pt idx="15">
                  <c:v>3.32002</c:v>
                </c:pt>
                <c:pt idx="16">
                  <c:v>3.76813</c:v>
                </c:pt>
                <c:pt idx="17">
                  <c:v>4.2863</c:v>
                </c:pt>
                <c:pt idx="18">
                  <c:v>4.78879</c:v>
                </c:pt>
                <c:pt idx="19">
                  <c:v>5.05653</c:v>
                </c:pt>
              </c:numCache>
            </c:numRef>
          </c:val>
          <c:smooth val="0"/>
        </c:ser>
        <c:ser>
          <c:idx val="16"/>
          <c:order val="16"/>
          <c:tx>
            <c:v>Baseline</c:v>
          </c:tx>
          <c:spPr>
            <a:ln w="19050" cap="rnd">
              <a:solidFill>
                <a:sysClr val="windowText" lastClr="000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'National ILINet'!$D$13:$D$64</c:f>
              <c:numCache>
                <c:formatCode>General</c:formatCode>
                <c:ptCount val="52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  <c:pt idx="3">
                  <c:v>43.0</c:v>
                </c:pt>
                <c:pt idx="4">
                  <c:v>44.0</c:v>
                </c:pt>
                <c:pt idx="5">
                  <c:v>45.0</c:v>
                </c:pt>
                <c:pt idx="6">
                  <c:v>46.0</c:v>
                </c:pt>
                <c:pt idx="7">
                  <c:v>47.0</c:v>
                </c:pt>
                <c:pt idx="8">
                  <c:v>48.0</c:v>
                </c:pt>
                <c:pt idx="9">
                  <c:v>49.0</c:v>
                </c:pt>
                <c:pt idx="10">
                  <c:v>50.0</c:v>
                </c:pt>
                <c:pt idx="11">
                  <c:v>51.0</c:v>
                </c:pt>
                <c:pt idx="12">
                  <c:v>52.0</c:v>
                </c:pt>
                <c:pt idx="13">
                  <c:v>1.0</c:v>
                </c:pt>
                <c:pt idx="14">
                  <c:v>2.0</c:v>
                </c:pt>
                <c:pt idx="15">
                  <c:v>3.0</c:v>
                </c:pt>
                <c:pt idx="16">
                  <c:v>4.0</c:v>
                </c:pt>
                <c:pt idx="17">
                  <c:v>5.0</c:v>
                </c:pt>
                <c:pt idx="18">
                  <c:v>6.0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  <c:pt idx="29">
                  <c:v>17.0</c:v>
                </c:pt>
                <c:pt idx="30">
                  <c:v>18.0</c:v>
                </c:pt>
                <c:pt idx="31">
                  <c:v>19.0</c:v>
                </c:pt>
                <c:pt idx="32">
                  <c:v>20.0</c:v>
                </c:pt>
                <c:pt idx="33">
                  <c:v>21.0</c:v>
                </c:pt>
                <c:pt idx="34">
                  <c:v>22.0</c:v>
                </c:pt>
                <c:pt idx="35">
                  <c:v>23.0</c:v>
                </c:pt>
                <c:pt idx="36">
                  <c:v>24.0</c:v>
                </c:pt>
                <c:pt idx="37">
                  <c:v>25.0</c:v>
                </c:pt>
                <c:pt idx="38">
                  <c:v>26.0</c:v>
                </c:pt>
                <c:pt idx="39">
                  <c:v>27.0</c:v>
                </c:pt>
                <c:pt idx="40">
                  <c:v>28.0</c:v>
                </c:pt>
                <c:pt idx="41">
                  <c:v>29.0</c:v>
                </c:pt>
                <c:pt idx="42">
                  <c:v>30.0</c:v>
                </c:pt>
                <c:pt idx="43">
                  <c:v>31.0</c:v>
                </c:pt>
                <c:pt idx="44">
                  <c:v>32.0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</c:numCache>
            </c:numRef>
          </c:cat>
          <c:val>
            <c:numRef>
              <c:f>'National ILINet'!$CD$4:$CD$55</c:f>
              <c:numCache>
                <c:formatCode>General</c:formatCode>
                <c:ptCount val="52"/>
                <c:pt idx="0">
                  <c:v>2.2</c:v>
                </c:pt>
                <c:pt idx="1">
                  <c:v>2.2</c:v>
                </c:pt>
                <c:pt idx="2">
                  <c:v>2.2</c:v>
                </c:pt>
                <c:pt idx="3">
                  <c:v>2.2</c:v>
                </c:pt>
                <c:pt idx="4">
                  <c:v>2.2</c:v>
                </c:pt>
                <c:pt idx="5">
                  <c:v>2.2</c:v>
                </c:pt>
                <c:pt idx="6">
                  <c:v>2.2</c:v>
                </c:pt>
                <c:pt idx="7">
                  <c:v>2.2</c:v>
                </c:pt>
                <c:pt idx="8">
                  <c:v>2.2</c:v>
                </c:pt>
                <c:pt idx="9">
                  <c:v>2.2</c:v>
                </c:pt>
                <c:pt idx="10">
                  <c:v>2.2</c:v>
                </c:pt>
                <c:pt idx="11">
                  <c:v>2.2</c:v>
                </c:pt>
                <c:pt idx="12">
                  <c:v>2.2</c:v>
                </c:pt>
                <c:pt idx="13">
                  <c:v>2.2</c:v>
                </c:pt>
                <c:pt idx="14">
                  <c:v>2.2</c:v>
                </c:pt>
                <c:pt idx="15">
                  <c:v>2.2</c:v>
                </c:pt>
                <c:pt idx="16">
                  <c:v>2.2</c:v>
                </c:pt>
                <c:pt idx="17">
                  <c:v>2.2</c:v>
                </c:pt>
                <c:pt idx="18">
                  <c:v>2.2</c:v>
                </c:pt>
                <c:pt idx="19">
                  <c:v>2.2</c:v>
                </c:pt>
                <c:pt idx="20">
                  <c:v>2.2</c:v>
                </c:pt>
                <c:pt idx="21">
                  <c:v>2.2</c:v>
                </c:pt>
                <c:pt idx="22">
                  <c:v>2.2</c:v>
                </c:pt>
                <c:pt idx="23">
                  <c:v>2.2</c:v>
                </c:pt>
                <c:pt idx="24">
                  <c:v>2.2</c:v>
                </c:pt>
                <c:pt idx="25">
                  <c:v>2.2</c:v>
                </c:pt>
                <c:pt idx="26">
                  <c:v>2.2</c:v>
                </c:pt>
                <c:pt idx="27">
                  <c:v>2.2</c:v>
                </c:pt>
                <c:pt idx="28">
                  <c:v>2.2</c:v>
                </c:pt>
                <c:pt idx="29">
                  <c:v>2.2</c:v>
                </c:pt>
                <c:pt idx="30">
                  <c:v>2.2</c:v>
                </c:pt>
                <c:pt idx="31">
                  <c:v>2.2</c:v>
                </c:pt>
                <c:pt idx="32">
                  <c:v>2.2</c:v>
                </c:pt>
                <c:pt idx="33">
                  <c:v>2.2</c:v>
                </c:pt>
                <c:pt idx="34">
                  <c:v>2.2</c:v>
                </c:pt>
                <c:pt idx="35">
                  <c:v>2.2</c:v>
                </c:pt>
                <c:pt idx="36">
                  <c:v>2.2</c:v>
                </c:pt>
                <c:pt idx="37">
                  <c:v>2.2</c:v>
                </c:pt>
                <c:pt idx="38">
                  <c:v>2.2</c:v>
                </c:pt>
                <c:pt idx="39">
                  <c:v>2.2</c:v>
                </c:pt>
                <c:pt idx="40">
                  <c:v>2.2</c:v>
                </c:pt>
                <c:pt idx="41">
                  <c:v>2.2</c:v>
                </c:pt>
                <c:pt idx="42">
                  <c:v>2.2</c:v>
                </c:pt>
                <c:pt idx="43">
                  <c:v>2.2</c:v>
                </c:pt>
                <c:pt idx="44">
                  <c:v>2.2</c:v>
                </c:pt>
                <c:pt idx="45">
                  <c:v>2.2</c:v>
                </c:pt>
                <c:pt idx="46">
                  <c:v>2.2</c:v>
                </c:pt>
                <c:pt idx="47">
                  <c:v>2.2</c:v>
                </c:pt>
                <c:pt idx="48">
                  <c:v>2.2</c:v>
                </c:pt>
                <c:pt idx="49">
                  <c:v>2.2</c:v>
                </c:pt>
                <c:pt idx="50">
                  <c:v>2.2</c:v>
                </c:pt>
                <c:pt idx="51">
                  <c:v>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66521312"/>
        <c:axId val="-564266000"/>
        <c:extLst>
          <c:ext xmlns:c15="http://schemas.microsoft.com/office/drawing/2012/chart" uri="{02D57815-91ED-43cb-92C2-25804820EDAC}">
            <c15:filteredLineSeries>
              <c15:ser>
                <c:idx val="14"/>
                <c:order val="13"/>
                <c:tx>
                  <c:v>'2009-2010'</c:v>
                </c:tx>
                <c:spPr>
                  <a:ln w="635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'National ILINet'!$D$13:$D$64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40.0</c:v>
                      </c:pt>
                      <c:pt idx="1">
                        <c:v>41.0</c:v>
                      </c:pt>
                      <c:pt idx="2">
                        <c:v>42.0</c:v>
                      </c:pt>
                      <c:pt idx="3">
                        <c:v>43.0</c:v>
                      </c:pt>
                      <c:pt idx="4">
                        <c:v>44.0</c:v>
                      </c:pt>
                      <c:pt idx="5">
                        <c:v>45.0</c:v>
                      </c:pt>
                      <c:pt idx="6">
                        <c:v>46.0</c:v>
                      </c:pt>
                      <c:pt idx="7">
                        <c:v>47.0</c:v>
                      </c:pt>
                      <c:pt idx="8">
                        <c:v>48.0</c:v>
                      </c:pt>
                      <c:pt idx="9">
                        <c:v>49.0</c:v>
                      </c:pt>
                      <c:pt idx="10">
                        <c:v>50.0</c:v>
                      </c:pt>
                      <c:pt idx="11">
                        <c:v>51.0</c:v>
                      </c:pt>
                      <c:pt idx="12">
                        <c:v>52.0</c:v>
                      </c:pt>
                      <c:pt idx="13">
                        <c:v>1.0</c:v>
                      </c:pt>
                      <c:pt idx="14">
                        <c:v>2.0</c:v>
                      </c:pt>
                      <c:pt idx="15">
                        <c:v>3.0</c:v>
                      </c:pt>
                      <c:pt idx="16">
                        <c:v>4.0</c:v>
                      </c:pt>
                      <c:pt idx="17">
                        <c:v>5.0</c:v>
                      </c:pt>
                      <c:pt idx="18">
                        <c:v>6.0</c:v>
                      </c:pt>
                      <c:pt idx="19">
                        <c:v>7.0</c:v>
                      </c:pt>
                      <c:pt idx="20">
                        <c:v>8.0</c:v>
                      </c:pt>
                      <c:pt idx="21">
                        <c:v>9.0</c:v>
                      </c:pt>
                      <c:pt idx="22">
                        <c:v>10.0</c:v>
                      </c:pt>
                      <c:pt idx="23">
                        <c:v>11.0</c:v>
                      </c:pt>
                      <c:pt idx="24">
                        <c:v>12.0</c:v>
                      </c:pt>
                      <c:pt idx="25">
                        <c:v>13.0</c:v>
                      </c:pt>
                      <c:pt idx="26">
                        <c:v>14.0</c:v>
                      </c:pt>
                      <c:pt idx="27">
                        <c:v>15.0</c:v>
                      </c:pt>
                      <c:pt idx="28">
                        <c:v>16.0</c:v>
                      </c:pt>
                      <c:pt idx="29">
                        <c:v>17.0</c:v>
                      </c:pt>
                      <c:pt idx="30">
                        <c:v>18.0</c:v>
                      </c:pt>
                      <c:pt idx="31">
                        <c:v>19.0</c:v>
                      </c:pt>
                      <c:pt idx="32">
                        <c:v>20.0</c:v>
                      </c:pt>
                      <c:pt idx="33">
                        <c:v>21.0</c:v>
                      </c:pt>
                      <c:pt idx="34">
                        <c:v>22.0</c:v>
                      </c:pt>
                      <c:pt idx="35">
                        <c:v>23.0</c:v>
                      </c:pt>
                      <c:pt idx="36">
                        <c:v>24.0</c:v>
                      </c:pt>
                      <c:pt idx="37">
                        <c:v>25.0</c:v>
                      </c:pt>
                      <c:pt idx="38">
                        <c:v>26.0</c:v>
                      </c:pt>
                      <c:pt idx="39">
                        <c:v>27.0</c:v>
                      </c:pt>
                      <c:pt idx="40">
                        <c:v>28.0</c:v>
                      </c:pt>
                      <c:pt idx="41">
                        <c:v>29.0</c:v>
                      </c:pt>
                      <c:pt idx="42">
                        <c:v>30.0</c:v>
                      </c:pt>
                      <c:pt idx="43">
                        <c:v>31.0</c:v>
                      </c:pt>
                      <c:pt idx="44">
                        <c:v>32.0</c:v>
                      </c:pt>
                      <c:pt idx="45">
                        <c:v>33.0</c:v>
                      </c:pt>
                      <c:pt idx="46">
                        <c:v>34.0</c:v>
                      </c:pt>
                      <c:pt idx="47">
                        <c:v>35.0</c:v>
                      </c:pt>
                      <c:pt idx="48">
                        <c:v>36.0</c:v>
                      </c:pt>
                      <c:pt idx="49">
                        <c:v>37.0</c:v>
                      </c:pt>
                      <c:pt idx="50">
                        <c:v>38.0</c:v>
                      </c:pt>
                      <c:pt idx="51">
                        <c:v>39.0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'National ILINet'!$E$263:$E$314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1.16056</c:v>
                      </c:pt>
                      <c:pt idx="1">
                        <c:v>1.2085</c:v>
                      </c:pt>
                      <c:pt idx="2">
                        <c:v>1.15544</c:v>
                      </c:pt>
                      <c:pt idx="3">
                        <c:v>1.14518</c:v>
                      </c:pt>
                      <c:pt idx="4">
                        <c:v>1.4664</c:v>
                      </c:pt>
                      <c:pt idx="5">
                        <c:v>2.38017</c:v>
                      </c:pt>
                      <c:pt idx="6">
                        <c:v>3.44681</c:v>
                      </c:pt>
                      <c:pt idx="7">
                        <c:v>4.05315</c:v>
                      </c:pt>
                      <c:pt idx="8">
                        <c:v>4.26621</c:v>
                      </c:pt>
                      <c:pt idx="9">
                        <c:v>4.21579</c:v>
                      </c:pt>
                      <c:pt idx="10">
                        <c:v>4.8861</c:v>
                      </c:pt>
                      <c:pt idx="11">
                        <c:v>6.06923</c:v>
                      </c:pt>
                      <c:pt idx="12">
                        <c:v>7.09467</c:v>
                      </c:pt>
                      <c:pt idx="13">
                        <c:v>7.7151</c:v>
                      </c:pt>
                      <c:pt idx="14">
                        <c:v>7.55134</c:v>
                      </c:pt>
                      <c:pt idx="15">
                        <c:v>6.67118</c:v>
                      </c:pt>
                      <c:pt idx="16">
                        <c:v>5.20633</c:v>
                      </c:pt>
                      <c:pt idx="17">
                        <c:v>4.04477</c:v>
                      </c:pt>
                      <c:pt idx="18">
                        <c:v>3.49722</c:v>
                      </c:pt>
                      <c:pt idx="19">
                        <c:v>2.69023</c:v>
                      </c:pt>
                      <c:pt idx="20">
                        <c:v>2.47119</c:v>
                      </c:pt>
                      <c:pt idx="21">
                        <c:v>2.44773</c:v>
                      </c:pt>
                      <c:pt idx="22">
                        <c:v>2.64594</c:v>
                      </c:pt>
                      <c:pt idx="23">
                        <c:v>2.61567</c:v>
                      </c:pt>
                      <c:pt idx="24">
                        <c:v>1.90712</c:v>
                      </c:pt>
                      <c:pt idx="25">
                        <c:v>1.86738</c:v>
                      </c:pt>
                      <c:pt idx="26">
                        <c:v>1.88072</c:v>
                      </c:pt>
                      <c:pt idx="27">
                        <c:v>1.96908</c:v>
                      </c:pt>
                      <c:pt idx="28">
                        <c:v>2.113869999999999</c:v>
                      </c:pt>
                      <c:pt idx="29">
                        <c:v>2.09695</c:v>
                      </c:pt>
                      <c:pt idx="30">
                        <c:v>1.90294</c:v>
                      </c:pt>
                      <c:pt idx="31">
                        <c:v>1.96951</c:v>
                      </c:pt>
                      <c:pt idx="32">
                        <c:v>1.92331</c:v>
                      </c:pt>
                      <c:pt idx="33">
                        <c:v>1.89659</c:v>
                      </c:pt>
                      <c:pt idx="34">
                        <c:v>1.75181</c:v>
                      </c:pt>
                      <c:pt idx="35">
                        <c:v>1.52632</c:v>
                      </c:pt>
                      <c:pt idx="36">
                        <c:v>1.49572</c:v>
                      </c:pt>
                      <c:pt idx="37">
                        <c:v>1.22313</c:v>
                      </c:pt>
                      <c:pt idx="38">
                        <c:v>1.17754</c:v>
                      </c:pt>
                      <c:pt idx="39">
                        <c:v>1.09112</c:v>
                      </c:pt>
                      <c:pt idx="40">
                        <c:v>1.11958</c:v>
                      </c:pt>
                      <c:pt idx="41">
                        <c:v>1.08169</c:v>
                      </c:pt>
                      <c:pt idx="42">
                        <c:v>1.12497</c:v>
                      </c:pt>
                      <c:pt idx="43">
                        <c:v>1.06197</c:v>
                      </c:pt>
                      <c:pt idx="44">
                        <c:v>1.08909</c:v>
                      </c:pt>
                      <c:pt idx="45">
                        <c:v>1.1776</c:v>
                      </c:pt>
                      <c:pt idx="46">
                        <c:v>0.97493</c:v>
                      </c:pt>
                      <c:pt idx="47">
                        <c:v>0.987132</c:v>
                      </c:pt>
                      <c:pt idx="48">
                        <c:v>0.995991</c:v>
                      </c:pt>
                      <c:pt idx="49">
                        <c:v>0.904726</c:v>
                      </c:pt>
                      <c:pt idx="50">
                        <c:v>0.941927</c:v>
                      </c:pt>
                      <c:pt idx="51">
                        <c:v>0.880415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56652131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aseline="0">
                    <a:latin typeface="Arial" panose="020B0604020202020204" pitchFamily="34" charset="0"/>
                    <a:cs typeface="Arial" panose="020B0604020202020204" pitchFamily="34" charset="0"/>
                  </a:rPr>
                  <a:t>Epiweek</a:t>
                </a:r>
              </a:p>
            </c:rich>
          </c:tx>
          <c:layout>
            <c:manualLayout>
              <c:xMode val="edge"/>
              <c:yMode val="edge"/>
              <c:x val="0.409887368447876"/>
              <c:y val="0.928215308647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64266000"/>
        <c:crosses val="autoZero"/>
        <c:auto val="0"/>
        <c:lblAlgn val="ctr"/>
        <c:lblOffset val="100"/>
        <c:noMultiLvlLbl val="0"/>
      </c:catAx>
      <c:valAx>
        <c:axId val="-56426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aseline="0">
                    <a:latin typeface="Arial" panose="020B0604020202020204" pitchFamily="34" charset="0"/>
                    <a:cs typeface="Arial" panose="020B0604020202020204" pitchFamily="34" charset="0"/>
                  </a:rPr>
                  <a:t>Flu Activity (weighted ILI%)</a:t>
                </a:r>
              </a:p>
            </c:rich>
          </c:tx>
          <c:layout>
            <c:manualLayout>
              <c:xMode val="edge"/>
              <c:yMode val="edge"/>
              <c:x val="0.021480901052417"/>
              <c:y val="0.283643831264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6652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6834722116046"/>
          <c:y val="0.160675222105767"/>
          <c:w val="0.181979588716459"/>
          <c:h val="0.678852611321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baseline="0">
                <a:latin typeface="Arial" panose="020B0604020202020204" pitchFamily="34" charset="0"/>
                <a:cs typeface="Arial" panose="020B0604020202020204" pitchFamily="34" charset="0"/>
              </a:rPr>
              <a:t>National Influenza Activity 2004-Present (weeks 1-11) </a:t>
            </a:r>
          </a:p>
        </c:rich>
      </c:tx>
      <c:layout>
        <c:manualLayout>
          <c:xMode val="edge"/>
          <c:yMode val="edge"/>
          <c:x val="0.309460922967153"/>
          <c:y val="0.00180934279716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06087709910048"/>
          <c:y val="0.10222509306373"/>
          <c:w val="0.895761537089417"/>
          <c:h val="0.789460957339027"/>
        </c:manualLayout>
      </c:layout>
      <c:lineChart>
        <c:grouping val="standard"/>
        <c:varyColors val="0"/>
        <c:ser>
          <c:idx val="0"/>
          <c:order val="0"/>
          <c:tx>
            <c:v>2004-2005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'National ILINet'!$D$3:$D$54</c:f>
              <c:numCache>
                <c:formatCode>General</c:formatCode>
                <c:ptCount val="1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</c:numCache>
              <c:extLst/>
            </c:numRef>
          </c:cat>
          <c:val>
            <c:numRef>
              <c:f>'National ILINet'!$E$3:$E$54</c:f>
              <c:numCache>
                <c:formatCode>General</c:formatCode>
                <c:ptCount val="11"/>
                <c:pt idx="0">
                  <c:v>2.40064</c:v>
                </c:pt>
                <c:pt idx="1">
                  <c:v>2.54155</c:v>
                </c:pt>
                <c:pt idx="2">
                  <c:v>2.858709999999999</c:v>
                </c:pt>
                <c:pt idx="3">
                  <c:v>3.55011</c:v>
                </c:pt>
                <c:pt idx="4">
                  <c:v>4.585909999999999</c:v>
                </c:pt>
                <c:pt idx="5">
                  <c:v>5.05809</c:v>
                </c:pt>
                <c:pt idx="6">
                  <c:v>5.44151</c:v>
                </c:pt>
                <c:pt idx="7">
                  <c:v>4.4729</c:v>
                </c:pt>
                <c:pt idx="8">
                  <c:v>3.6752</c:v>
                </c:pt>
                <c:pt idx="9">
                  <c:v>3.3353</c:v>
                </c:pt>
                <c:pt idx="10">
                  <c:v>2.76224</c:v>
                </c:pt>
              </c:numCache>
              <c:extLst/>
            </c:numRef>
          </c:val>
          <c:smooth val="0"/>
        </c:ser>
        <c:ser>
          <c:idx val="1"/>
          <c:order val="1"/>
          <c:tx>
            <c:v>2005-2006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ILINet'!$E$55:$E$106</c:f>
              <c:numCache>
                <c:formatCode>General</c:formatCode>
                <c:ptCount val="11"/>
                <c:pt idx="0">
                  <c:v>2.62914</c:v>
                </c:pt>
                <c:pt idx="1">
                  <c:v>2.2515</c:v>
                </c:pt>
                <c:pt idx="2">
                  <c:v>2.358579999999999</c:v>
                </c:pt>
                <c:pt idx="3">
                  <c:v>2.41881</c:v>
                </c:pt>
                <c:pt idx="4">
                  <c:v>2.52752</c:v>
                </c:pt>
                <c:pt idx="5">
                  <c:v>2.64954</c:v>
                </c:pt>
                <c:pt idx="6">
                  <c:v>3.12935</c:v>
                </c:pt>
                <c:pt idx="7">
                  <c:v>3.12442</c:v>
                </c:pt>
                <c:pt idx="8">
                  <c:v>3.13099</c:v>
                </c:pt>
                <c:pt idx="9">
                  <c:v>3.082609999999999</c:v>
                </c:pt>
                <c:pt idx="10">
                  <c:v>2.64431</c:v>
                </c:pt>
              </c:numCache>
              <c:extLst/>
            </c:numRef>
          </c:val>
          <c:smooth val="0"/>
        </c:ser>
        <c:ser>
          <c:idx val="2"/>
          <c:order val="2"/>
          <c:tx>
            <c:v>2006-2007</c:v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ILINet'!$E$107:$E$158</c:f>
              <c:numCache>
                <c:formatCode>General</c:formatCode>
                <c:ptCount val="11"/>
                <c:pt idx="0">
                  <c:v>2.378169999999999</c:v>
                </c:pt>
                <c:pt idx="1">
                  <c:v>2.09232</c:v>
                </c:pt>
                <c:pt idx="2">
                  <c:v>2.29396</c:v>
                </c:pt>
                <c:pt idx="3">
                  <c:v>2.74501</c:v>
                </c:pt>
                <c:pt idx="4">
                  <c:v>3.04434</c:v>
                </c:pt>
                <c:pt idx="5">
                  <c:v>3.499989999999999</c:v>
                </c:pt>
                <c:pt idx="6">
                  <c:v>3.57851</c:v>
                </c:pt>
                <c:pt idx="7">
                  <c:v>3.28979</c:v>
                </c:pt>
                <c:pt idx="8">
                  <c:v>2.89149</c:v>
                </c:pt>
                <c:pt idx="9">
                  <c:v>2.62075</c:v>
                </c:pt>
                <c:pt idx="10">
                  <c:v>2.533869999999999</c:v>
                </c:pt>
              </c:numCache>
              <c:extLst/>
            </c:numRef>
          </c:val>
          <c:smooth val="0"/>
        </c:ser>
        <c:ser>
          <c:idx val="3"/>
          <c:order val="3"/>
          <c:tx>
            <c:v>2007-2008</c:v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ILINet'!$E$159:$E$210</c:f>
              <c:numCache>
                <c:formatCode>General</c:formatCode>
                <c:ptCount val="11"/>
                <c:pt idx="0">
                  <c:v>2.439389999999999</c:v>
                </c:pt>
                <c:pt idx="1">
                  <c:v>2.29319</c:v>
                </c:pt>
                <c:pt idx="2">
                  <c:v>2.62907</c:v>
                </c:pt>
                <c:pt idx="3">
                  <c:v>3.92966</c:v>
                </c:pt>
                <c:pt idx="4">
                  <c:v>4.99202</c:v>
                </c:pt>
                <c:pt idx="5">
                  <c:v>5.7776</c:v>
                </c:pt>
                <c:pt idx="6">
                  <c:v>5.98318</c:v>
                </c:pt>
                <c:pt idx="7">
                  <c:v>5.61677</c:v>
                </c:pt>
                <c:pt idx="8">
                  <c:v>4.53234</c:v>
                </c:pt>
                <c:pt idx="9">
                  <c:v>3.832489999999999</c:v>
                </c:pt>
                <c:pt idx="10">
                  <c:v>3.21522</c:v>
                </c:pt>
              </c:numCache>
              <c:extLst/>
            </c:numRef>
          </c:val>
          <c:smooth val="0"/>
        </c:ser>
        <c:ser>
          <c:idx val="4"/>
          <c:order val="4"/>
          <c:tx>
            <c:v>2008-2009</c:v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ILINet'!$E$211:$E$262</c:f>
              <c:numCache>
                <c:formatCode>General</c:formatCode>
                <c:ptCount val="11"/>
                <c:pt idx="0">
                  <c:v>2.12134</c:v>
                </c:pt>
                <c:pt idx="1">
                  <c:v>1.47138</c:v>
                </c:pt>
                <c:pt idx="2">
                  <c:v>1.61555</c:v>
                </c:pt>
                <c:pt idx="3">
                  <c:v>1.95333</c:v>
                </c:pt>
                <c:pt idx="4">
                  <c:v>2.429069999999999</c:v>
                </c:pt>
                <c:pt idx="5">
                  <c:v>2.96686</c:v>
                </c:pt>
                <c:pt idx="6">
                  <c:v>3.57354</c:v>
                </c:pt>
                <c:pt idx="7">
                  <c:v>3.36653</c:v>
                </c:pt>
                <c:pt idx="8">
                  <c:v>3.2962</c:v>
                </c:pt>
                <c:pt idx="9">
                  <c:v>3.17227</c:v>
                </c:pt>
                <c:pt idx="10">
                  <c:v>2.5804</c:v>
                </c:pt>
              </c:numCache>
              <c:extLst/>
            </c:numRef>
          </c:val>
          <c:smooth val="0"/>
        </c:ser>
        <c:ser>
          <c:idx val="13"/>
          <c:order val="5"/>
          <c:tx>
            <c:v>2009-2010</c:v>
          </c:tx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ILINet'!$E$263:$E$314</c:f>
              <c:numCache>
                <c:formatCode>General</c:formatCode>
                <c:ptCount val="11"/>
                <c:pt idx="0">
                  <c:v>2.61567</c:v>
                </c:pt>
                <c:pt idx="1">
                  <c:v>1.90712</c:v>
                </c:pt>
                <c:pt idx="2">
                  <c:v>1.86738</c:v>
                </c:pt>
                <c:pt idx="3">
                  <c:v>1.88072</c:v>
                </c:pt>
                <c:pt idx="4">
                  <c:v>1.96908</c:v>
                </c:pt>
                <c:pt idx="5">
                  <c:v>2.113869999999999</c:v>
                </c:pt>
                <c:pt idx="6">
                  <c:v>2.09695</c:v>
                </c:pt>
                <c:pt idx="7">
                  <c:v>1.90294</c:v>
                </c:pt>
                <c:pt idx="8">
                  <c:v>1.96951</c:v>
                </c:pt>
                <c:pt idx="9">
                  <c:v>1.92331</c:v>
                </c:pt>
                <c:pt idx="10">
                  <c:v>1.89659</c:v>
                </c:pt>
              </c:numCache>
              <c:extLst/>
            </c:numRef>
          </c:val>
          <c:smooth val="0"/>
        </c:ser>
        <c:ser>
          <c:idx val="5"/>
          <c:order val="6"/>
          <c:tx>
            <c:v>2010-2011</c:v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ILINet'!$E$316:$E$367</c:f>
              <c:numCache>
                <c:formatCode>General</c:formatCode>
                <c:ptCount val="11"/>
                <c:pt idx="0">
                  <c:v>2.53336</c:v>
                </c:pt>
                <c:pt idx="1">
                  <c:v>2.912879999999999</c:v>
                </c:pt>
                <c:pt idx="2">
                  <c:v>3.44497</c:v>
                </c:pt>
                <c:pt idx="3">
                  <c:v>4.161849999999999</c:v>
                </c:pt>
                <c:pt idx="4">
                  <c:v>4.55159</c:v>
                </c:pt>
                <c:pt idx="5">
                  <c:v>4.46504</c:v>
                </c:pt>
                <c:pt idx="6">
                  <c:v>4.55124</c:v>
                </c:pt>
                <c:pt idx="7">
                  <c:v>4.0822</c:v>
                </c:pt>
                <c:pt idx="8">
                  <c:v>3.38812</c:v>
                </c:pt>
                <c:pt idx="9">
                  <c:v>2.99142</c:v>
                </c:pt>
                <c:pt idx="10">
                  <c:v>2.615419999999999</c:v>
                </c:pt>
              </c:numCache>
              <c:extLst/>
            </c:numRef>
          </c:val>
          <c:smooth val="0"/>
        </c:ser>
        <c:ser>
          <c:idx val="6"/>
          <c:order val="7"/>
          <c:tx>
            <c:v>2011-2012</c:v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ILINet'!$E$368:$E$419</c:f>
              <c:numCache>
                <c:formatCode>General</c:formatCode>
                <c:ptCount val="11"/>
                <c:pt idx="0">
                  <c:v>1.73625</c:v>
                </c:pt>
                <c:pt idx="1">
                  <c:v>1.55066</c:v>
                </c:pt>
                <c:pt idx="2">
                  <c:v>1.62891</c:v>
                </c:pt>
                <c:pt idx="3">
                  <c:v>1.76038</c:v>
                </c:pt>
                <c:pt idx="4">
                  <c:v>1.92728</c:v>
                </c:pt>
                <c:pt idx="5">
                  <c:v>1.91994</c:v>
                </c:pt>
                <c:pt idx="6">
                  <c:v>2.09951</c:v>
                </c:pt>
                <c:pt idx="7">
                  <c:v>2.23973</c:v>
                </c:pt>
                <c:pt idx="8">
                  <c:v>2.219209999999999</c:v>
                </c:pt>
                <c:pt idx="9">
                  <c:v>2.16693</c:v>
                </c:pt>
                <c:pt idx="10">
                  <c:v>2.38913</c:v>
                </c:pt>
              </c:numCache>
              <c:extLst/>
            </c:numRef>
          </c:val>
          <c:smooth val="0"/>
        </c:ser>
        <c:ser>
          <c:idx val="7"/>
          <c:order val="8"/>
          <c:tx>
            <c:v>2012-2013</c:v>
          </c:tx>
          <c:spPr>
            <a:ln w="31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17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ILINet'!$E$472:$E$523</c:f>
              <c:numCache>
                <c:formatCode>General</c:formatCode>
                <c:ptCount val="11"/>
                <c:pt idx="0">
                  <c:v>4.28195</c:v>
                </c:pt>
                <c:pt idx="1">
                  <c:v>3.562879999999999</c:v>
                </c:pt>
                <c:pt idx="2">
                  <c:v>3.36378</c:v>
                </c:pt>
                <c:pt idx="3">
                  <c:v>3.39659</c:v>
                </c:pt>
                <c:pt idx="4">
                  <c:v>3.119219999999999</c:v>
                </c:pt>
                <c:pt idx="5">
                  <c:v>2.835719999999999</c:v>
                </c:pt>
                <c:pt idx="6">
                  <c:v>2.48484</c:v>
                </c:pt>
                <c:pt idx="7">
                  <c:v>2.2741</c:v>
                </c:pt>
                <c:pt idx="8">
                  <c:v>2.072439999999999</c:v>
                </c:pt>
                <c:pt idx="9">
                  <c:v>1.98207</c:v>
                </c:pt>
                <c:pt idx="10">
                  <c:v>1.82441</c:v>
                </c:pt>
              </c:numCache>
              <c:extLst/>
            </c:numRef>
          </c:val>
          <c:smooth val="0"/>
        </c:ser>
        <c:ser>
          <c:idx val="8"/>
          <c:order val="9"/>
          <c:tx>
            <c:v>2013-2014</c:v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Lit>
              <c:ptCount val="12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ILINet'!$E$472:$E$522</c:f>
              <c:numCache>
                <c:formatCode>General</c:formatCode>
                <c:ptCount val="11"/>
                <c:pt idx="0">
                  <c:v>4.28195</c:v>
                </c:pt>
                <c:pt idx="1">
                  <c:v>3.562879999999999</c:v>
                </c:pt>
                <c:pt idx="2">
                  <c:v>3.36378</c:v>
                </c:pt>
                <c:pt idx="3">
                  <c:v>3.39659</c:v>
                </c:pt>
                <c:pt idx="4">
                  <c:v>3.119219999999999</c:v>
                </c:pt>
                <c:pt idx="5">
                  <c:v>2.835719999999999</c:v>
                </c:pt>
                <c:pt idx="6">
                  <c:v>2.48484</c:v>
                </c:pt>
                <c:pt idx="7">
                  <c:v>2.2741</c:v>
                </c:pt>
                <c:pt idx="8">
                  <c:v>2.072439999999999</c:v>
                </c:pt>
                <c:pt idx="9">
                  <c:v>1.98207</c:v>
                </c:pt>
                <c:pt idx="10">
                  <c:v>1.82441</c:v>
                </c:pt>
              </c:numCache>
              <c:extLst/>
            </c:numRef>
          </c:val>
          <c:smooth val="0"/>
        </c:ser>
        <c:ser>
          <c:idx val="9"/>
          <c:order val="10"/>
          <c:tx>
            <c:v>2014-2015</c:v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ILINet'!$E$525:$E$576</c:f>
              <c:numCache>
                <c:formatCode>General</c:formatCode>
                <c:ptCount val="11"/>
                <c:pt idx="0">
                  <c:v>4.21374</c:v>
                </c:pt>
                <c:pt idx="1">
                  <c:v>4.21022</c:v>
                </c:pt>
                <c:pt idx="2">
                  <c:v>4.25968</c:v>
                </c:pt>
                <c:pt idx="3">
                  <c:v>3.977609999999999</c:v>
                </c:pt>
                <c:pt idx="4">
                  <c:v>3.63443</c:v>
                </c:pt>
                <c:pt idx="5">
                  <c:v>3.26527</c:v>
                </c:pt>
                <c:pt idx="6">
                  <c:v>2.930829999999999</c:v>
                </c:pt>
                <c:pt idx="7">
                  <c:v>2.54474</c:v>
                </c:pt>
                <c:pt idx="8">
                  <c:v>2.472269999999999</c:v>
                </c:pt>
                <c:pt idx="9">
                  <c:v>2.356649999999999</c:v>
                </c:pt>
                <c:pt idx="10">
                  <c:v>2.17008</c:v>
                </c:pt>
              </c:numCache>
              <c:extLst/>
            </c:numRef>
          </c:val>
          <c:smooth val="0"/>
        </c:ser>
        <c:ser>
          <c:idx val="10"/>
          <c:order val="11"/>
          <c:tx>
            <c:v>2015-2016</c:v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ILINet'!$E$577:$E$628</c:f>
              <c:numCache>
                <c:formatCode>General</c:formatCode>
                <c:ptCount val="11"/>
                <c:pt idx="0">
                  <c:v>1.94328</c:v>
                </c:pt>
                <c:pt idx="1">
                  <c:v>1.99796</c:v>
                </c:pt>
                <c:pt idx="2">
                  <c:v>2.11829</c:v>
                </c:pt>
                <c:pt idx="3">
                  <c:v>2.25112</c:v>
                </c:pt>
                <c:pt idx="4">
                  <c:v>2.37116</c:v>
                </c:pt>
                <c:pt idx="5">
                  <c:v>2.800349999999999</c:v>
                </c:pt>
                <c:pt idx="6">
                  <c:v>3.16475</c:v>
                </c:pt>
                <c:pt idx="7">
                  <c:v>3.151829999999999</c:v>
                </c:pt>
                <c:pt idx="8">
                  <c:v>3.3321</c:v>
                </c:pt>
                <c:pt idx="9">
                  <c:v>3.56024</c:v>
                </c:pt>
                <c:pt idx="10">
                  <c:v>3.05479</c:v>
                </c:pt>
              </c:numCache>
              <c:extLst/>
            </c:numRef>
          </c:val>
          <c:smooth val="0"/>
        </c:ser>
        <c:ser>
          <c:idx val="11"/>
          <c:order val="12"/>
          <c:tx>
            <c:v>2016-2017</c:v>
          </c:tx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ILINet'!$E$629:$E$680</c:f>
              <c:numCache>
                <c:formatCode>General</c:formatCode>
                <c:ptCount val="11"/>
                <c:pt idx="0">
                  <c:v>3.09232</c:v>
                </c:pt>
                <c:pt idx="1">
                  <c:v>3.076229999999999</c:v>
                </c:pt>
                <c:pt idx="2">
                  <c:v>3.50708</c:v>
                </c:pt>
                <c:pt idx="3">
                  <c:v>3.79872</c:v>
                </c:pt>
                <c:pt idx="4">
                  <c:v>4.43601</c:v>
                </c:pt>
                <c:pt idx="5">
                  <c:v>5.06094</c:v>
                </c:pt>
                <c:pt idx="6">
                  <c:v>4.859879999999999</c:v>
                </c:pt>
                <c:pt idx="7">
                  <c:v>4.57809</c:v>
                </c:pt>
                <c:pt idx="8">
                  <c:v>3.55555</c:v>
                </c:pt>
                <c:pt idx="9">
                  <c:v>3.50492</c:v>
                </c:pt>
                <c:pt idx="10">
                  <c:v>3.214059999999999</c:v>
                </c:pt>
              </c:numCache>
              <c:extLst/>
            </c:numRef>
          </c:val>
          <c:smooth val="0"/>
        </c:ser>
        <c:ser>
          <c:idx val="15"/>
          <c:order val="14"/>
          <c:tx>
            <c:v>2017-2018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ILINet'!$E$681:$E$732</c:f>
              <c:numCache>
                <c:formatCode>0.000</c:formatCode>
                <c:ptCount val="11"/>
                <c:pt idx="0">
                  <c:v>5.74658</c:v>
                </c:pt>
                <c:pt idx="1">
                  <c:v>5.892069999999999</c:v>
                </c:pt>
                <c:pt idx="2">
                  <c:v>6.517589999999999</c:v>
                </c:pt>
                <c:pt idx="3">
                  <c:v>7.163379999999999</c:v>
                </c:pt>
                <c:pt idx="4">
                  <c:v>7.52133</c:v>
                </c:pt>
                <c:pt idx="5">
                  <c:v>7.387479999999999</c:v>
                </c:pt>
                <c:pt idx="6">
                  <c:v>6.44688</c:v>
                </c:pt>
                <c:pt idx="7">
                  <c:v>4.95881</c:v>
                </c:pt>
                <c:pt idx="8">
                  <c:v>3.68612</c:v>
                </c:pt>
                <c:pt idx="9">
                  <c:v>3.186259999999999</c:v>
                </c:pt>
                <c:pt idx="10">
                  <c:v>2.76894</c:v>
                </c:pt>
              </c:numCache>
              <c:extLst/>
            </c:numRef>
          </c:val>
          <c:smooth val="0"/>
        </c:ser>
        <c:ser>
          <c:idx val="12"/>
          <c:order val="15"/>
          <c:tx>
            <c:v>2018-2019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ysClr val="windowText" lastClr="000000"/>
                </a:solidFill>
              </a:ln>
              <a:effectLst/>
            </c:spPr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ILINet'!$E$733:$E$785</c:f>
              <c:numCache>
                <c:formatCode>0.000</c:formatCode>
                <c:ptCount val="11"/>
                <c:pt idx="0">
                  <c:v>3.46999</c:v>
                </c:pt>
                <c:pt idx="1">
                  <c:v>3.10694</c:v>
                </c:pt>
                <c:pt idx="2">
                  <c:v>3.32002</c:v>
                </c:pt>
                <c:pt idx="3">
                  <c:v>3.76813</c:v>
                </c:pt>
                <c:pt idx="4">
                  <c:v>4.2863</c:v>
                </c:pt>
                <c:pt idx="5">
                  <c:v>4.78879</c:v>
                </c:pt>
                <c:pt idx="6">
                  <c:v>5.05653</c:v>
                </c:pt>
              </c:numCache>
              <c:extLst/>
            </c:numRef>
          </c:val>
          <c:smooth val="0"/>
        </c:ser>
        <c:ser>
          <c:idx val="16"/>
          <c:order val="16"/>
          <c:tx>
            <c:v>Baseline</c:v>
          </c:tx>
          <c:spPr>
            <a:ln w="19050" cap="rnd">
              <a:solidFill>
                <a:sysClr val="windowText" lastClr="000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'National ILINet'!$CD$4:$CD$55</c:f>
              <c:numCache>
                <c:formatCode>General</c:formatCode>
                <c:ptCount val="11"/>
                <c:pt idx="0">
                  <c:v>2.2</c:v>
                </c:pt>
                <c:pt idx="1">
                  <c:v>2.2</c:v>
                </c:pt>
                <c:pt idx="2">
                  <c:v>2.2</c:v>
                </c:pt>
                <c:pt idx="3">
                  <c:v>2.2</c:v>
                </c:pt>
                <c:pt idx="4">
                  <c:v>2.2</c:v>
                </c:pt>
                <c:pt idx="5">
                  <c:v>2.2</c:v>
                </c:pt>
                <c:pt idx="6">
                  <c:v>2.2</c:v>
                </c:pt>
                <c:pt idx="7">
                  <c:v>2.2</c:v>
                </c:pt>
                <c:pt idx="8">
                  <c:v>2.2</c:v>
                </c:pt>
                <c:pt idx="9">
                  <c:v>2.2</c:v>
                </c:pt>
                <c:pt idx="10">
                  <c:v>2.2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59019920"/>
        <c:axId val="-553829360"/>
        <c:extLst>
          <c:ext xmlns:c15="http://schemas.microsoft.com/office/drawing/2012/chart" uri="{02D57815-91ED-43cb-92C2-25804820EDAC}">
            <c15:filteredLineSeries>
              <c15:ser>
                <c:idx val="14"/>
                <c:order val="13"/>
                <c:tx>
                  <c:v>'2009-2010'</c:v>
                </c:tx>
                <c:spPr>
                  <a:ln w="635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'National ILINet'!$E$263:$E$314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2.61567</c:v>
                      </c:pt>
                      <c:pt idx="1">
                        <c:v>1.90712</c:v>
                      </c:pt>
                      <c:pt idx="2">
                        <c:v>1.86738</c:v>
                      </c:pt>
                      <c:pt idx="3">
                        <c:v>1.88072</c:v>
                      </c:pt>
                      <c:pt idx="4">
                        <c:v>1.96908</c:v>
                      </c:pt>
                      <c:pt idx="5">
                        <c:v>2.113869999999999</c:v>
                      </c:pt>
                      <c:pt idx="6">
                        <c:v>2.09695</c:v>
                      </c:pt>
                      <c:pt idx="7">
                        <c:v>1.90294</c:v>
                      </c:pt>
                      <c:pt idx="8">
                        <c:v>1.96951</c:v>
                      </c:pt>
                      <c:pt idx="9">
                        <c:v>1.92331</c:v>
                      </c:pt>
                      <c:pt idx="10">
                        <c:v>1.89659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5590199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aseline="0">
                    <a:latin typeface="Arial" panose="020B0604020202020204" pitchFamily="34" charset="0"/>
                    <a:cs typeface="Arial" panose="020B0604020202020204" pitchFamily="34" charset="0"/>
                  </a:rPr>
                  <a:t>Epiweek</a:t>
                </a:r>
              </a:p>
            </c:rich>
          </c:tx>
          <c:layout>
            <c:manualLayout>
              <c:xMode val="edge"/>
              <c:yMode val="edge"/>
              <c:x val="0.494029722794718"/>
              <c:y val="0.944512601863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3829360"/>
        <c:crosses val="autoZero"/>
        <c:auto val="0"/>
        <c:lblAlgn val="ctr"/>
        <c:lblOffset val="100"/>
        <c:noMultiLvlLbl val="0"/>
      </c:catAx>
      <c:valAx>
        <c:axId val="-55382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aseline="0">
                    <a:latin typeface="Arial" panose="020B0604020202020204" pitchFamily="34" charset="0"/>
                    <a:cs typeface="Arial" panose="020B0604020202020204" pitchFamily="34" charset="0"/>
                  </a:rPr>
                  <a:t>Flu Activity (weighted ILI%)</a:t>
                </a:r>
              </a:p>
            </c:rich>
          </c:tx>
          <c:layout>
            <c:manualLayout>
              <c:xMode val="edge"/>
              <c:yMode val="edge"/>
              <c:x val="0.0117721631883393"/>
              <c:y val="0.218641106717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901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72604864912"/>
          <c:y val="0.0768822398608304"/>
          <c:w val="0.808766501770922"/>
          <c:h val="0.639569500539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</c:dPt>
          <c:cat>
            <c:strRef>
              <c:f>'For Paper'!$P$41:$Z$41</c:f>
              <c:strCache>
                <c:ptCount val="11"/>
                <c:pt idx="0">
                  <c:v>Delphi Epicast</c:v>
                </c:pt>
                <c:pt idx="1">
                  <c:v>Delphi STAT</c:v>
                </c:pt>
                <c:pt idx="2">
                  <c:v>CU-SEL</c:v>
                </c:pt>
                <c:pt idx="3">
                  <c:v>CU-Network</c:v>
                </c:pt>
                <c:pt idx="4">
                  <c:v>KBSI</c:v>
                </c:pt>
                <c:pt idx="5">
                  <c:v>Kernel of Truth</c:v>
                </c:pt>
                <c:pt idx="6">
                  <c:v>LANL DBM</c:v>
                </c:pt>
                <c:pt idx="7">
                  <c:v>4Sight</c:v>
                </c:pt>
                <c:pt idx="8">
                  <c:v>4Sight 2</c:v>
                </c:pt>
                <c:pt idx="9">
                  <c:v>Crowd</c:v>
                </c:pt>
                <c:pt idx="10">
                  <c:v>Average Choice</c:v>
                </c:pt>
              </c:strCache>
            </c:strRef>
          </c:cat>
          <c:val>
            <c:numRef>
              <c:f>'For Paper'!$P$42:$Z$42</c:f>
              <c:numCache>
                <c:formatCode>0.000</c:formatCode>
                <c:ptCount val="11"/>
                <c:pt idx="0">
                  <c:v>0.582843109858319</c:v>
                </c:pt>
                <c:pt idx="1">
                  <c:v>0.546559932373206</c:v>
                </c:pt>
                <c:pt idx="2">
                  <c:v>0.543478258130839</c:v>
                </c:pt>
                <c:pt idx="3">
                  <c:v>0.542299525477309</c:v>
                </c:pt>
                <c:pt idx="4">
                  <c:v>0.503423297956435</c:v>
                </c:pt>
                <c:pt idx="5">
                  <c:v>0.531132512975081</c:v>
                </c:pt>
                <c:pt idx="6">
                  <c:v>0.540488475510071</c:v>
                </c:pt>
                <c:pt idx="7">
                  <c:v>0.378753950527683</c:v>
                </c:pt>
                <c:pt idx="8">
                  <c:v>0.572823127718113</c:v>
                </c:pt>
                <c:pt idx="9" formatCode="0.0000">
                  <c:v>0.56967924815658</c:v>
                </c:pt>
                <c:pt idx="10">
                  <c:v>0.538562710944831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53985456"/>
        <c:axId val="-562111248"/>
      </c:barChart>
      <c:catAx>
        <c:axId val="-553985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Model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62111248"/>
        <c:crosses val="autoZero"/>
        <c:auto val="1"/>
        <c:lblAlgn val="ctr"/>
        <c:lblOffset val="100"/>
        <c:noMultiLvlLbl val="0"/>
      </c:catAx>
      <c:valAx>
        <c:axId val="-562111248"/>
        <c:scaling>
          <c:orientation val="minMax"/>
          <c:max val="0.6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5398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CDEC-1C28-4FD0-87A5-0C79060FBB9D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99BA-1028-49DC-B037-C9696B1A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8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62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0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1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0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6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1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5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757334"/>
            <a:ext cx="5499719" cy="49847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http://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http://www.influenzamodelselection.com/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cap="all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www.influenzamodelselection.com/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cdc.gov/grasp/fluview/fluportaldashboard.html" TargetMode="External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uenzamodelselection.com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19morgan@cua.edu" TargetMode="External"/><Relationship Id="rId4" Type="http://schemas.openxmlformats.org/officeDocument/2006/relationships/hyperlink" Target="http://www.jrad.u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63165" y="661035"/>
            <a:ext cx="9845128" cy="1697488"/>
          </a:xfrm>
        </p:spPr>
        <p:txBody>
          <a:bodyPr>
            <a:noAutofit/>
          </a:bodyPr>
          <a:lstStyle/>
          <a:p>
            <a:r>
              <a:rPr lang="en-US" sz="5400" dirty="0" smtClean="0"/>
              <a:t>“Wisdom of crowds” approach to influenza forecasting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94432" y="2290419"/>
            <a:ext cx="9982594" cy="1622747"/>
          </a:xfrm>
        </p:spPr>
        <p:txBody>
          <a:bodyPr/>
          <a:lstStyle/>
          <a:p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Jeff Morgan</a:t>
            </a:r>
          </a:p>
          <a:p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19morgan@cua.edu</a:t>
            </a:r>
          </a:p>
          <a:p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sz="1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CUA BE 499</a:t>
            </a:r>
          </a:p>
          <a:p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25, 2019 </a:t>
            </a:r>
            <a:endParaRPr lang="en-US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Influenza and Influenza Like Illness (ILI)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10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353462"/>
              </p:ext>
            </p:extLst>
          </p:nvPr>
        </p:nvGraphicFramePr>
        <p:xfrm>
          <a:off x="2171700" y="1479126"/>
          <a:ext cx="7848600" cy="38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5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Influenza and Influenza Like Illness (ILI)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524000"/>
            <a:ext cx="10394707" cy="3914085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Tools to combat Influenza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Vaccines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Public Service Announcements (vaccines, hand-washing, cough etiquette)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Social Distancing (e.g., close schools, church)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Surface Cleaning and Disinfecting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Unvaccinated healthcare providers may be re-assigned to duties without patient contact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Isolate patients with ILI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Antiviral therapy (e.g., Tamiflu™)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Antiviral Chemoprophylaxis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11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9083" y="4351214"/>
            <a:ext cx="59436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 Optimize Mitigation Activities to Lessen the Burden of Seasonal Influenza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Predict the Influenza Season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618896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Began with the 2013-2014 flu season to encourage the scientific community to make advances in the field of flu forecasting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“Average” of the models outperformed most of the models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Intuitively, even better results would be attained by assigning more weight to the better models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Other disease forecasting challenges have shown “Ensemble Models” outperform  a single model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Another group is investigating various algorithms to assign higher weights to better performing models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CDC grant lists 5 specific aims including “Refine methods to create forecast ensembles”</a:t>
            </a:r>
          </a:p>
          <a:p>
            <a:pPr lvl="1"/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12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Predict the Influenza Season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7" y="1618896"/>
            <a:ext cx="6868524" cy="3311189"/>
          </a:xfrm>
        </p:spPr>
        <p:txBody>
          <a:bodyPr>
            <a:normAutofit lnSpcReduction="10000"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CDC publishes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ILINet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data on their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FluView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website,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https://gis.cdc.gov/grasp/fluview/fluportaldashboard.html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, every Friday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Modelers submit models by Monday midnight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CDC posts data on GitHub on Tuesday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CDC reports Influenza Like Illness (ILI%) for states and weighted ILI% (wILI%) for Regions and at the National Level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13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701693" y="1634263"/>
            <a:ext cx="3652108" cy="32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Predict the Influenza Season Challenge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5150110"/>
              </p:ext>
            </p:extLst>
          </p:nvPr>
        </p:nvGraphicFramePr>
        <p:xfrm>
          <a:off x="685800" y="1612369"/>
          <a:ext cx="7924800" cy="362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0"/>
                <a:gridCol w="38608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Scoring Range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Forecasting Challenge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week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ahead wILI%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wILI% of the week 1 week in advance (i.e., the next week that CDC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provide data for, also the week that just concluded)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wILI% ± 0.5%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weeks ahead wILI%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wILI%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week 2 weeks in advance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wILI% ± 0.5%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ahead wILI%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wILI% of the week 3 weeks in advance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wILI% ± 0.5%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 ahead wILI%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wILI%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week 4 weeks in advance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wILI% ± 0.5%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 Onset Week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first of 3 consecutive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weeks that wILI% is above baseline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 ± 1 week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 Peak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week that the wILI%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the highest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 ± 1 week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 Peak Intensity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wILI% of the Peak Week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wILI% ± 0.5%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14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Approach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618896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Crowd members vote for “best model” for targets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2017-2018: National, Region 3, and Region 4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2018-2019; National, Region 2, Region 3, Region 6, California, and Minnesota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Weights for weighted average is determined by crowd voting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(Value Bin n)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PPFST Crowd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Votes A (Value Bin n)</a:t>
            </a:r>
            <a:r>
              <a:rPr lang="en-US" sz="900" u="sng" dirty="0">
                <a:latin typeface="Calibri" panose="020F0502020204030204" pitchFamily="34" charset="0"/>
                <a:cs typeface="Calibri" panose="020F0502020204030204" pitchFamily="34" charset="0"/>
              </a:rPr>
              <a:t>Model A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+…+Votes M(Value Bin n)</a:t>
            </a:r>
            <a:r>
              <a:rPr lang="en-US" sz="900" u="sng" dirty="0">
                <a:latin typeface="Calibri" panose="020F0502020204030204" pitchFamily="34" charset="0"/>
                <a:cs typeface="Calibri" panose="020F0502020204030204" pitchFamily="34" charset="0"/>
              </a:rPr>
              <a:t>Model M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Votes A +…+Votes M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Weights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for remaining regions and states determined by average of votes for regions and states to satisfy CDC submission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15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2017-2018 Results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7" y="1618897"/>
            <a:ext cx="2880723" cy="3397602"/>
          </a:xfrm>
        </p:spPr>
        <p:txBody>
          <a:bodyPr>
            <a:normAutofit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my scoring: CDC results different (e.g., CDC scored all regions)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4Sight was replaced by 4Sight2 midway through the challenge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16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180628"/>
              </p:ext>
            </p:extLst>
          </p:nvPr>
        </p:nvGraphicFramePr>
        <p:xfrm>
          <a:off x="3568700" y="1618897"/>
          <a:ext cx="3416300" cy="282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47789"/>
              </p:ext>
            </p:extLst>
          </p:nvPr>
        </p:nvGraphicFramePr>
        <p:xfrm>
          <a:off x="7217170" y="1837765"/>
          <a:ext cx="3954413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423"/>
                <a:gridCol w="634173"/>
                <a:gridCol w="682292"/>
                <a:gridCol w="681983"/>
                <a:gridCol w="989542"/>
              </a:tblGrid>
              <a:tr h="819041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Difference Across Targets / Locations  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7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7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7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7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 </a:t>
                      </a: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7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7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 </a:t>
                      </a: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7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vs Crowd</a:t>
                      </a: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676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Delphi Epicast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76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Delphi STAT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76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CU-SEL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76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CU-Network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76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KBSI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76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Kernel of Truth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76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LANL DBM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76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4Sight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561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sz="1200" kern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4Sight2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31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 kern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Teams</a:t>
                      </a:r>
                      <a:endParaRPr lang="en-US" sz="1200" kern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Challenges and Limitations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618896"/>
            <a:ext cx="10394707" cy="3311189"/>
          </a:xfrm>
        </p:spPr>
        <p:txBody>
          <a:bodyPr>
            <a:normAutofit fontScale="85000" lnSpcReduction="10000"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CDC Reporting of ILI% and wILI% subject to inputs from states and territories; values change when data is reported to state health departments late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Attracting and Keeping Participants (Similar to other crowdsourced problems)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Crowd size</a:t>
            </a:r>
          </a:p>
          <a:p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Website issues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During 2017-2018 season, the number of models increased during the first 1/3</a:t>
            </a:r>
            <a:r>
              <a:rPr lang="en-US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of the challenge</a:t>
            </a:r>
          </a:p>
          <a:p>
            <a:pPr lvl="1"/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17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37710"/>
              </p:ext>
            </p:extLst>
          </p:nvPr>
        </p:nvGraphicFramePr>
        <p:xfrm>
          <a:off x="1536701" y="2892739"/>
          <a:ext cx="8267700" cy="603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760"/>
                <a:gridCol w="708660"/>
                <a:gridCol w="708660"/>
                <a:gridCol w="708660"/>
                <a:gridCol w="708660"/>
                <a:gridCol w="708660"/>
                <a:gridCol w="708660"/>
                <a:gridCol w="708660"/>
                <a:gridCol w="708660"/>
                <a:gridCol w="708660"/>
              </a:tblGrid>
              <a:tr h="201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Participants (National)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1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2017-2018 Frequency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1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 Frequency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7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Website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51000"/>
            <a:ext cx="5194299" cy="800100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http://www.influenzamodelselection.com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18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6" y="2515923"/>
            <a:ext cx="4998087" cy="2563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0" y="2051050"/>
            <a:ext cx="5284387" cy="32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Incentives for Participation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311189"/>
          </a:xfrm>
        </p:spPr>
        <p:txBody>
          <a:bodyPr>
            <a:normAutofit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Open to suggestions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Cash Prizes and Random Drawings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for Extra Credit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 in subsequent papers and presentations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for co-authorship</a:t>
            </a:r>
          </a:p>
          <a:p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19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2534"/>
            <a:ext cx="10394707" cy="3732052"/>
          </a:xfrm>
        </p:spPr>
        <p:txBody>
          <a:bodyPr>
            <a:normAutofit fontScale="62500" lnSpcReduction="20000"/>
          </a:bodyPr>
          <a:lstStyle/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Areas and Research Opportunities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Influenza and Influenza Like Illness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Predict the Influenza Season Challenge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Results from 2017-2018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Incentives for participation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2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1500" y="1478209"/>
            <a:ext cx="4161183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 Want to Solve:  Multiple infection prediction models are created when there are disease outbreaks, but decision-makers want to view a single forecast that is accurate. 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Acknowlegements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311189"/>
          </a:xfrm>
        </p:spPr>
        <p:txBody>
          <a:bodyPr>
            <a:normAutofit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Inspiration and Guidance: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Matt Biggerstaff, Jean-Paul Chretien, F. Scott Dahlgren,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Suchada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Foster, Robert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Huffman, Michael Johansson, Paul Lewis, Craig McGowan, Nicholas Reich,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Roni Rosenfeld, and Otto Wilson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Elena Berger, Emily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Briskin, Jessica Fung Deerin,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Suchada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Foster, Scott Gilje, Mary-Ashley Hazel, Bryan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Lewis, Paul Lewis,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Karen Martin, Jeff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Morgan, Steve Morgan, Jonathan Phillips,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Kaiyuan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Sun, Srinivasan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Venkatramanan and Cecile Viboud</a:t>
            </a:r>
          </a:p>
          <a:p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20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</a:t>
            </a:r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1021" y="2006600"/>
            <a:ext cx="6260479" cy="2957850"/>
          </a:xfrm>
        </p:spPr>
        <p:txBody>
          <a:bodyPr>
            <a:normAutofit fontScale="77500" lnSpcReduction="20000"/>
          </a:bodyPr>
          <a:lstStyle/>
          <a:p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BSME University of Maryland, College Park</a:t>
            </a:r>
          </a:p>
          <a:p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Part-time MS Applied Math and MS Engineering and Physics of Biomedicine, Johns Hopkins University</a:t>
            </a:r>
          </a:p>
          <a:p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Part-time PhD Student in Biomedical Engineering at Catholic University (</a:t>
            </a:r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19morgan@cua.edu</a:t>
            </a:r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Coursework and Comprehensive Exam</a:t>
            </a:r>
          </a:p>
          <a:p>
            <a:pPr lvl="1"/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Dissertation remains – still fleshing it out</a:t>
            </a:r>
          </a:p>
          <a:p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Engineer for Joint Research and Development, Inc. (</a:t>
            </a:r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www.jrad.us</a:t>
            </a:r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working on experiment to track exposures throughout military career</a:t>
            </a:r>
          </a:p>
          <a:p>
            <a:pPr lvl="1"/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the Pandemic Prediction and Forecasting Science and Technology Working Group (PPFST WG) </a:t>
            </a:r>
          </a:p>
          <a:p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3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307" y="1837765"/>
            <a:ext cx="4161183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like BE 499 students to vote on which model they believe is most accurate for specific targets and geographic areas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Research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74799"/>
            <a:ext cx="7404101" cy="3962401"/>
          </a:xfrm>
        </p:spPr>
        <p:txBody>
          <a:bodyPr>
            <a:normAutofit fontScale="55000" lnSpcReduction="20000"/>
          </a:bodyPr>
          <a:lstStyle/>
          <a:p>
            <a:r>
              <a:rPr lang="en-US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time to be an engineer or scientist</a:t>
            </a:r>
          </a:p>
          <a:p>
            <a:r>
              <a:rPr lang="en-US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/ online courses / </a:t>
            </a:r>
            <a:r>
              <a:rPr lang="en-US" sz="22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/ social media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Big Data and Computer processing speed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Open Data; free software</a:t>
            </a:r>
          </a:p>
          <a:p>
            <a:r>
              <a:rPr lang="en-US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Global Issues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Environment/Global Climate Change</a:t>
            </a:r>
          </a:p>
          <a:p>
            <a:pPr lvl="2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Energy</a:t>
            </a:r>
          </a:p>
          <a:p>
            <a:pPr lvl="2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Food Supply</a:t>
            </a:r>
          </a:p>
          <a:p>
            <a:pPr lvl="2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Multi-drug resistance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Artificial Intelligence</a:t>
            </a:r>
          </a:p>
          <a:p>
            <a:r>
              <a:rPr lang="en-US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We know a lot of things that don’t cure cancer so we can try something else</a:t>
            </a:r>
          </a:p>
          <a:p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4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26" y="980067"/>
            <a:ext cx="2662357" cy="44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Research Areas - BME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1734"/>
            <a:ext cx="6036733" cy="3782852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People who have suffered disease and injury know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hallenges can be overcome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Brain-computer interface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Prosthetic devices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Artificial organs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Tissue Engineering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Surgical robots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Medical Imaging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Telemedicine</a:t>
            </a:r>
          </a:p>
          <a:p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5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989" y="1591734"/>
            <a:ext cx="3935930" cy="38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Research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17133"/>
            <a:ext cx="4796986" cy="3539067"/>
          </a:xfrm>
        </p:spPr>
        <p:txBody>
          <a:bodyPr>
            <a:normAutofit fontScale="77500" lnSpcReduction="20000"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Two types of engineers</a:t>
            </a:r>
          </a:p>
          <a:p>
            <a:pPr lvl="1"/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hose that write proposals and those that don’t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Institute of Health (NIH) 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Institute of Biomedical Imaging and Bioengineering (NIBIB)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DoD Small Business Innovation Research (SBIR) and Small Business Technology Transfer (STTR)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Science Foundation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Many others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6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35" y="1677459"/>
            <a:ext cx="5855266" cy="37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Wisdom of Crowds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562100"/>
            <a:ext cx="7765807" cy="4195234"/>
          </a:xfrm>
        </p:spPr>
        <p:txBody>
          <a:bodyPr>
            <a:normAutofit fontScale="55000" lnSpcReduction="20000"/>
          </a:bodyPr>
          <a:lstStyle/>
          <a:p>
            <a:r>
              <a:rPr lang="en-US" sz="25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Incorporates the insight, knowledge, and nuggets of information held by many people into collective wisdom</a:t>
            </a:r>
          </a:p>
          <a:p>
            <a:r>
              <a:rPr lang="en-US" sz="25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1906 – Francis Galton went to a fair and observed contest to guess weight of an ox after it had been “slaughtered and dressed” (Surowiecki)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787 guesses were averaged and the average guess was 1,197 pounds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Actual weight was 1,198 pounds</a:t>
            </a:r>
          </a:p>
          <a:p>
            <a:r>
              <a:rPr lang="en-US" sz="25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Many applications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Which Ebola model to believe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Which Climate Change model to believe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Which weather forecast to believe</a:t>
            </a:r>
          </a:p>
          <a:p>
            <a:r>
              <a:rPr lang="en-US" sz="25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Four conditions that characterize wise crowds (Surowiecki)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 of Opinion (</a:t>
            </a: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Crowd members don’t have to be </a:t>
            </a:r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experts)</a:t>
            </a:r>
          </a:p>
          <a:p>
            <a:pPr lvl="1"/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</a:p>
          <a:p>
            <a:pPr lvl="1"/>
            <a:r>
              <a:rPr lang="en-US" sz="22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Decentralizaion</a:t>
            </a:r>
            <a:endParaRPr lang="en-US" sz="22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Aggregatiion</a:t>
            </a:r>
            <a:endParaRPr lang="en-US" sz="22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7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783" y="1261782"/>
            <a:ext cx="2628900" cy="38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Influenza and Influenza Like Illness (ILI)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60500"/>
            <a:ext cx="10394707" cy="3914085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Varies in intensity; 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CDC estimates for 2017-2018 Season in U.S.</a:t>
            </a:r>
            <a:r>
              <a:rPr lang="en-US" sz="1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cap="none" dirty="0">
                <a:latin typeface="Arial" panose="020B0604020202020204" pitchFamily="34" charset="0"/>
                <a:cs typeface="Arial" panose="020B0604020202020204" pitchFamily="34" charset="0"/>
              </a:rPr>
              <a:t>(Source: https://www.cdc.gov/flu/about/burden/2017-2018.htm</a:t>
            </a:r>
            <a:r>
              <a:rPr lang="en-US" sz="1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48,800,000 illnesses (&gt; combined population of Texas and Florida) (7,000,000 prevented by vaccine)</a:t>
            </a:r>
          </a:p>
          <a:p>
            <a:pPr lvl="2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959,000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hospitallizaions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(&gt; number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of staffed hospital beds in U.S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.) (109,000 prevented by vaccine)</a:t>
            </a:r>
          </a:p>
          <a:p>
            <a:pPr lvl="2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79,400 deaths (&gt; average number of Super Bowl attendees) (8,000 prevented by vaccine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ILI  Case definition: Fever &gt;100°F AND (Cough AND/OR Sore Throat) in the absence of a known cause other than influenza</a:t>
            </a:r>
            <a:r>
              <a:rPr lang="en-US" sz="1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cap="none" dirty="0">
                <a:latin typeface="Arial" panose="020B0604020202020204" pitchFamily="34" charset="0"/>
                <a:cs typeface="Arial" panose="020B0604020202020204" pitchFamily="34" charset="0"/>
              </a:rPr>
              <a:t>(Source: https://</a:t>
            </a:r>
            <a:r>
              <a:rPr lang="en-US" sz="1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www.tdcj.texas.gov/divisions/cmhc/docs/cmhc_infection_control_policy_manual/B-14.51.pdf)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ILI%:  Participating health centers report the percentage of patients with ILI symptoms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wILI%:  Weighted ILI% such that higher population areas are given more weight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Delay between when patient arrives at hospital and CDC releases data</a:t>
            </a:r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8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Influenza and Influenza Like Illness (ILI)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2/25/2019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http://www.influenzamodelselection.com/</a:t>
            </a:r>
            <a:endParaRPr lang="en-US" b="1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9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8982032"/>
              </p:ext>
            </p:extLst>
          </p:nvPr>
        </p:nvGraphicFramePr>
        <p:xfrm>
          <a:off x="685800" y="1460500"/>
          <a:ext cx="1039495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5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1273</TotalTime>
  <Words>1560</Words>
  <Application>Microsoft Macintosh PowerPoint</Application>
  <PresentationFormat>Widescreen</PresentationFormat>
  <Paragraphs>345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Impact</vt:lpstr>
      <vt:lpstr>Microsoft Himalaya</vt:lpstr>
      <vt:lpstr>Times New Roman</vt:lpstr>
      <vt:lpstr>Main Event</vt:lpstr>
      <vt:lpstr>“Wisdom of crowds” approach to influenza forecasting</vt:lpstr>
      <vt:lpstr>Agenda</vt:lpstr>
      <vt:lpstr>Background </vt:lpstr>
      <vt:lpstr>Research Areas</vt:lpstr>
      <vt:lpstr>Research Areas - BME</vt:lpstr>
      <vt:lpstr>Research Opportunities</vt:lpstr>
      <vt:lpstr>Wisdom of Crowds</vt:lpstr>
      <vt:lpstr>Influenza and Influenza Like Illness (ILI)</vt:lpstr>
      <vt:lpstr>Influenza and Influenza Like Illness (ILI)</vt:lpstr>
      <vt:lpstr>Influenza and Influenza Like Illness (ILI)</vt:lpstr>
      <vt:lpstr>Influenza and Influenza Like Illness (ILI)</vt:lpstr>
      <vt:lpstr>Predict the Influenza Season Challenge</vt:lpstr>
      <vt:lpstr>Predict the Influenza Season Challenge</vt:lpstr>
      <vt:lpstr>Predict the Influenza Season Challenge</vt:lpstr>
      <vt:lpstr>Approach</vt:lpstr>
      <vt:lpstr>2017-2018 Results</vt:lpstr>
      <vt:lpstr>Challenges and Limitations</vt:lpstr>
      <vt:lpstr>Website</vt:lpstr>
      <vt:lpstr>Incentives for Participation</vt:lpstr>
      <vt:lpstr>Acknowlegements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“Wisdom of crowds” approach to influenza forecasting</dc:title>
  <dc:creator>Jeff Morgan</dc:creator>
  <cp:lastModifiedBy>Jeff Morgan</cp:lastModifiedBy>
  <cp:revision>53</cp:revision>
  <dcterms:created xsi:type="dcterms:W3CDTF">2019-02-24T19:00:29Z</dcterms:created>
  <dcterms:modified xsi:type="dcterms:W3CDTF">2019-02-25T17:50:07Z</dcterms:modified>
</cp:coreProperties>
</file>